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C7F19-3C4F-B30E-36FC-9136762E0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AD234B-BACC-4558-94BD-FEB115C7A5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EC3663-1006-309B-2C7B-7276BB802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8970BE-2A74-78D5-621D-F088E868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FE7825-F2EA-847F-900E-2FE4FE779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70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3ADC24-EA8C-9D5E-64C1-9784507C2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251AF66-2FA4-0B1E-28D2-07488DF38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D20485-6C85-4A8D-C9D8-7E5102C9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8B8FA-5DE1-54AB-F62C-98A94CC37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AF378C-211B-26B4-65F2-966D02B5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6355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C535B75-C9A1-94BD-CA8C-198929A9F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ADE364-A0B9-B10F-D1B6-47A708CDF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F3C8E1-3BE8-67E2-7FF8-C15A49933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86B14E-435F-D660-5040-5ECC5F365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E8EF70-09A7-8D32-A7BA-35BCF6CA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64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6729E-504A-F144-9C1B-03D1AC9F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7CC27F-5890-8603-91A2-0F55878CE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7F7493-1B92-AC90-F9C2-7106C3B9B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BFDC15-69AB-8B91-0B15-6BDAEBA69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581635-7FBA-D5B6-2DDB-B0F788E4F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88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EC7E95-A486-B1BE-68D3-0333D5AB9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C885C1-D48F-C9FD-753B-1458ECC39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722DF6-5EBE-D62E-4C29-E09ECFC9E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6670A2-533F-4DBF-A31E-F7230EE16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0EEF92-C94D-8B9A-0472-30AF5210D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203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9BC145-A131-171E-0072-75CC5915C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1DAD9D-C8B2-1715-4739-FEC3A72F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5E6973-A340-77D1-4B4D-480C3607E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0E3474-C865-4F6A-7A17-F8AA4B3E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12F5CD-06FA-D28B-49D0-B102AD4C7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F91E06-B543-8AA8-2AB7-28C18A14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48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A60087-F729-A5B4-9237-D7FAFAAD8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40F5FE-EC23-223A-9500-D09466228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9EA5B3A-3C75-CD3A-B519-4F7F0D244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65B065-EA8A-BD60-E66E-EA99F252E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A75F340-79F5-7E2F-5965-B3A2BDBCFD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84984A-1601-6A2A-D7F1-D84D4D0F3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3E6B95A-8D4D-6128-B74E-7A32BFE9B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7DD6A4-68B6-D271-1524-73D8BFD9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5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D4846-BDCB-B3E6-DB77-E757D47CA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3FE5EDA-5075-4407-0EDB-EB01A1D9B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12C6283-D9A5-57CC-28DC-56786B617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87356A-BB60-CC14-6A80-C82CDA4B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301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91237E-A1CF-B37E-5555-79BB3F7CE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D5D23C-9013-7F73-F4E2-68B1771AB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10E68E-3885-F0AF-6621-841FE93B6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581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4BF768-2A6F-FE03-8EE7-B202F5404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960B3B-D882-E610-EF1E-FD7105847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6C89D4F-82E6-F5C5-7526-C76BACA523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4948AF-F224-C519-20B5-225AE3EE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3E3240-0606-B444-3B60-FC39AFF1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D7BA8C-B449-F3E3-2E3E-72F969647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615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0EA83-75AB-491A-9E09-24B181C6F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16F6B4D-D7B0-82C9-C323-6C6F388FD5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0F1FA1-DFF2-59B9-0DBA-AE609B911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F8CFE8-C045-8A2E-7587-29635926B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1951A0-2940-B974-7DB8-C54ED16FE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C83069D-8088-C5F6-D5CA-3EC27E5C3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21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47B5D67-B19D-378F-FFB1-7339EFA50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8AFF99-CD0F-11BE-F20D-BBA4FD0D5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31BAAD-1BB3-E1BA-9BFF-FF69C50F4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BBB4FA-34EE-40D4-BFFB-0DDD7BD3D1B6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ED1DFD-69C3-5FAD-901E-DAA527C3E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7F6194-C986-CF2F-33AA-E5E90056D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5B9787-C357-4893-8442-1DB91EE954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638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799AFD-3A02-410F-340C-72AE9953B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Postkarte???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71078CD-CFDA-3701-3921-5B5545F88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079" y="0"/>
            <a:ext cx="4775677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D7769D7-4BA6-8E8B-2B19-75CFC81C7062}"/>
              </a:ext>
            </a:extLst>
          </p:cNvPr>
          <p:cNvSpPr txBox="1"/>
          <p:nvPr/>
        </p:nvSpPr>
        <p:spPr>
          <a:xfrm>
            <a:off x="838200" y="2185015"/>
            <a:ext cx="6096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Herzliche Einladung zum </a:t>
            </a:r>
            <a:r>
              <a:rPr lang="de-DE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Agrill</a:t>
            </a: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lass uns #gemeinsamgenießen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#gemeinsam</a:t>
            </a: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genießen – komm in mein Grillteam</a:t>
            </a:r>
            <a:endParaRPr lang="de-DE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 mein Gast beim </a:t>
            </a:r>
            <a:r>
              <a:rPr lang="de-DE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Agrill</a:t>
            </a: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#gemeinsamgenießen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Steak </a:t>
            </a:r>
            <a:r>
              <a:rPr lang="de-DE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easy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Grill and </a:t>
            </a:r>
            <a:r>
              <a:rPr lang="de-DE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chill</a:t>
            </a: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(ist das geschützt? Oder Allgemeingut?)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Auftragsgriller</a:t>
            </a:r>
            <a:endParaRPr lang="de-DE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Nur als </a:t>
            </a:r>
            <a:r>
              <a:rPr lang="de-DE" kern="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jpeg</a:t>
            </a:r>
            <a:r>
              <a:rPr lang="de-DE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oder PDF zum Download, nicht drucken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470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</vt:lpstr>
      <vt:lpstr>Postkarte???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Agrill</dc:title>
  <dc:creator>Klemens Schulz</dc:creator>
  <cp:lastModifiedBy>Klemens Schulz</cp:lastModifiedBy>
  <cp:revision>7</cp:revision>
  <dcterms:created xsi:type="dcterms:W3CDTF">2024-03-06T12:53:56Z</dcterms:created>
  <dcterms:modified xsi:type="dcterms:W3CDTF">2024-03-19T16:19:03Z</dcterms:modified>
</cp:coreProperties>
</file>