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287000" cy="12858750"/>
  <p:notesSz cx="10287000" cy="12858750"/>
  <p:defaultTextStyle>
    <a:defPPr>
      <a:defRPr kern="0"/>
    </a:def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64" d="100"/>
          <a:sy n="64" d="100"/>
        </p:scale>
        <p:origin x="3312" y="20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71525" y="3986212"/>
            <a:ext cx="8743950" cy="2700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43050" y="7200900"/>
            <a:ext cx="7200900" cy="32146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14350" y="2957512"/>
            <a:ext cx="4474845" cy="8486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297805" y="2957512"/>
            <a:ext cx="4474845" cy="8486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 userDrawn="1">
          <p15:clr>
            <a:srgbClr val="FBAE40"/>
          </p15:clr>
        </p15:guide>
        <p15:guide id="2" pos="32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14350" y="514350"/>
            <a:ext cx="925830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4350" y="2957512"/>
            <a:ext cx="9258300" cy="8486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97580" y="11958638"/>
            <a:ext cx="3291840" cy="642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14350" y="11958638"/>
            <a:ext cx="2366010" cy="642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406640" y="11958638"/>
            <a:ext cx="2366010" cy="642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g object 16">
            <a:extLst>
              <a:ext uri="{FF2B5EF4-FFF2-40B4-BE49-F238E27FC236}">
                <a16:creationId xmlns:a16="http://schemas.microsoft.com/office/drawing/2014/main" id="{272A4DD2-8B77-5DCB-4142-C8265BCE2A9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286999" cy="12858749"/>
          </a:xfrm>
          <a:prstGeom prst="rect">
            <a:avLst/>
          </a:prstGeom>
        </p:spPr>
      </p:pic>
      <p:grpSp>
        <p:nvGrpSpPr>
          <p:cNvPr id="2" name="object 2"/>
          <p:cNvGrpSpPr>
            <a:grpSpLocks noGrp="1" noUngrp="1" noRot="1" noMove="1" noResize="1"/>
          </p:cNvGrpSpPr>
          <p:nvPr/>
        </p:nvGrpSpPr>
        <p:grpSpPr>
          <a:xfrm>
            <a:off x="-1657" y="-1"/>
            <a:ext cx="8933815" cy="12858750"/>
            <a:chOff x="-4148" y="-753"/>
            <a:chExt cx="8933815" cy="12858750"/>
          </a:xfrm>
        </p:grpSpPr>
        <p:sp>
          <p:nvSpPr>
            <p:cNvPr id="3" name="object 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-4148" y="-753"/>
              <a:ext cx="8933815" cy="12858750"/>
            </a:xfrm>
            <a:custGeom>
              <a:avLst/>
              <a:gdLst/>
              <a:ahLst/>
              <a:cxnLst/>
              <a:rect l="l" t="t" r="r" b="b"/>
              <a:pathLst>
                <a:path w="8933815" h="12858750">
                  <a:moveTo>
                    <a:pt x="8933504" y="8894991"/>
                  </a:moveTo>
                  <a:lnTo>
                    <a:pt x="8706102" y="10051578"/>
                  </a:lnTo>
                  <a:lnTo>
                    <a:pt x="8685028" y="10092928"/>
                  </a:lnTo>
                  <a:lnTo>
                    <a:pt x="8676410" y="10136763"/>
                  </a:lnTo>
                  <a:lnTo>
                    <a:pt x="8634233" y="10219619"/>
                  </a:lnTo>
                  <a:lnTo>
                    <a:pt x="8625599" y="10263533"/>
                  </a:lnTo>
                  <a:lnTo>
                    <a:pt x="8393452" y="10720120"/>
                  </a:lnTo>
                  <a:lnTo>
                    <a:pt x="8359897" y="10759127"/>
                  </a:lnTo>
                  <a:lnTo>
                    <a:pt x="8317723" y="10841965"/>
                  </a:lnTo>
                  <a:lnTo>
                    <a:pt x="8284184" y="10880889"/>
                  </a:lnTo>
                  <a:lnTo>
                    <a:pt x="8263113" y="10922228"/>
                  </a:lnTo>
                  <a:lnTo>
                    <a:pt x="8229588" y="10961078"/>
                  </a:lnTo>
                  <a:lnTo>
                    <a:pt x="8208533" y="11002336"/>
                  </a:lnTo>
                  <a:lnTo>
                    <a:pt x="8141528" y="11079811"/>
                  </a:lnTo>
                  <a:lnTo>
                    <a:pt x="8120502" y="11120920"/>
                  </a:lnTo>
                  <a:lnTo>
                    <a:pt x="8087839" y="11155386"/>
                  </a:lnTo>
                  <a:lnTo>
                    <a:pt x="8067738" y="11191792"/>
                  </a:lnTo>
                  <a:lnTo>
                    <a:pt x="8035272" y="11225254"/>
                  </a:lnTo>
                  <a:lnTo>
                    <a:pt x="7970620" y="11290761"/>
                  </a:lnTo>
                  <a:lnTo>
                    <a:pt x="7950888" y="11325288"/>
                  </a:lnTo>
                  <a:lnTo>
                    <a:pt x="7886752" y="11388170"/>
                  </a:lnTo>
                  <a:lnTo>
                    <a:pt x="7822929" y="11449460"/>
                  </a:lnTo>
                  <a:lnTo>
                    <a:pt x="7803589" y="11481998"/>
                  </a:lnTo>
                  <a:lnTo>
                    <a:pt x="7771855" y="11511737"/>
                  </a:lnTo>
                  <a:lnTo>
                    <a:pt x="7708582" y="11570229"/>
                  </a:lnTo>
                  <a:lnTo>
                    <a:pt x="7614110" y="11655744"/>
                  </a:lnTo>
                  <a:lnTo>
                    <a:pt x="7520087" y="11738974"/>
                  </a:lnTo>
                  <a:lnTo>
                    <a:pt x="7395274" y="11847140"/>
                  </a:lnTo>
                  <a:lnTo>
                    <a:pt x="7351687" y="11871337"/>
                  </a:lnTo>
                  <a:lnTo>
                    <a:pt x="7165345" y="12029133"/>
                  </a:lnTo>
                  <a:lnTo>
                    <a:pt x="7121865" y="12052784"/>
                  </a:lnTo>
                  <a:lnTo>
                    <a:pt x="6935704" y="12209656"/>
                  </a:lnTo>
                  <a:lnTo>
                    <a:pt x="6892178" y="12233545"/>
                  </a:lnTo>
                  <a:lnTo>
                    <a:pt x="6861093" y="12259982"/>
                  </a:lnTo>
                  <a:lnTo>
                    <a:pt x="6705274" y="12394194"/>
                  </a:lnTo>
                  <a:lnTo>
                    <a:pt x="6661547" y="12419103"/>
                  </a:lnTo>
                  <a:lnTo>
                    <a:pt x="6567490" y="12502506"/>
                  </a:lnTo>
                  <a:lnTo>
                    <a:pt x="6472976" y="12588229"/>
                  </a:lnTo>
                  <a:lnTo>
                    <a:pt x="6409672" y="12646880"/>
                  </a:lnTo>
                  <a:lnTo>
                    <a:pt x="6346102" y="12706882"/>
                  </a:lnTo>
                  <a:lnTo>
                    <a:pt x="6282242" y="12768363"/>
                  </a:lnTo>
                  <a:lnTo>
                    <a:pt x="6218065" y="12831450"/>
                  </a:lnTo>
                  <a:lnTo>
                    <a:pt x="6199861" y="12858210"/>
                  </a:lnTo>
                  <a:lnTo>
                    <a:pt x="0" y="12858687"/>
                  </a:lnTo>
                  <a:lnTo>
                    <a:pt x="4149" y="754"/>
                  </a:lnTo>
                  <a:lnTo>
                    <a:pt x="2903562" y="0"/>
                  </a:lnTo>
                  <a:lnTo>
                    <a:pt x="2902938" y="3171"/>
                  </a:lnTo>
                  <a:lnTo>
                    <a:pt x="2936363" y="30660"/>
                  </a:lnTo>
                  <a:lnTo>
                    <a:pt x="2969681" y="58692"/>
                  </a:lnTo>
                  <a:lnTo>
                    <a:pt x="3002893" y="87264"/>
                  </a:lnTo>
                  <a:lnTo>
                    <a:pt x="3035998" y="116375"/>
                  </a:lnTo>
                  <a:lnTo>
                    <a:pt x="3068999" y="146022"/>
                  </a:lnTo>
                  <a:lnTo>
                    <a:pt x="3089433" y="173753"/>
                  </a:lnTo>
                  <a:lnTo>
                    <a:pt x="3122223" y="204467"/>
                  </a:lnTo>
                  <a:lnTo>
                    <a:pt x="3154910" y="235711"/>
                  </a:lnTo>
                  <a:lnTo>
                    <a:pt x="3187492" y="267484"/>
                  </a:lnTo>
                  <a:lnTo>
                    <a:pt x="3219971" y="299782"/>
                  </a:lnTo>
                  <a:lnTo>
                    <a:pt x="3239886" y="330155"/>
                  </a:lnTo>
                  <a:lnTo>
                    <a:pt x="3272159" y="363500"/>
                  </a:lnTo>
                  <a:lnTo>
                    <a:pt x="3304330" y="397366"/>
                  </a:lnTo>
                  <a:lnTo>
                    <a:pt x="3336399" y="431749"/>
                  </a:lnTo>
                  <a:lnTo>
                    <a:pt x="3355905" y="464199"/>
                  </a:lnTo>
                  <a:lnTo>
                    <a:pt x="3387772" y="499613"/>
                  </a:lnTo>
                  <a:lnTo>
                    <a:pt x="3419538" y="535539"/>
                  </a:lnTo>
                  <a:lnTo>
                    <a:pt x="3451203" y="571975"/>
                  </a:lnTo>
                  <a:lnTo>
                    <a:pt x="3470308" y="606469"/>
                  </a:lnTo>
                  <a:lnTo>
                    <a:pt x="3501774" y="643919"/>
                  </a:lnTo>
                  <a:lnTo>
                    <a:pt x="3533141" y="681873"/>
                  </a:lnTo>
                  <a:lnTo>
                    <a:pt x="3551948" y="717879"/>
                  </a:lnTo>
                  <a:lnTo>
                    <a:pt x="3583118" y="756835"/>
                  </a:lnTo>
                  <a:lnTo>
                    <a:pt x="3614190" y="796289"/>
                  </a:lnTo>
                  <a:lnTo>
                    <a:pt x="3632703" y="833789"/>
                  </a:lnTo>
                  <a:lnTo>
                    <a:pt x="3663581" y="874232"/>
                  </a:lnTo>
                  <a:lnTo>
                    <a:pt x="3681901" y="912718"/>
                  </a:lnTo>
                  <a:lnTo>
                    <a:pt x="3712585" y="954143"/>
                  </a:lnTo>
                  <a:lnTo>
                    <a:pt x="3743174" y="996056"/>
                  </a:lnTo>
                  <a:lnTo>
                    <a:pt x="3761206" y="1036005"/>
                  </a:lnTo>
                  <a:lnTo>
                    <a:pt x="3791604" y="1078888"/>
                  </a:lnTo>
                  <a:lnTo>
                    <a:pt x="3809445" y="1119802"/>
                  </a:lnTo>
                  <a:lnTo>
                    <a:pt x="3839655" y="1163646"/>
                  </a:lnTo>
                  <a:lnTo>
                    <a:pt x="3869770" y="1207968"/>
                  </a:lnTo>
                  <a:lnTo>
                    <a:pt x="3887330" y="1250316"/>
                  </a:lnTo>
                  <a:lnTo>
                    <a:pt x="3917258" y="1295587"/>
                  </a:lnTo>
                  <a:lnTo>
                    <a:pt x="3934633" y="1338879"/>
                  </a:lnTo>
                  <a:lnTo>
                    <a:pt x="3964376" y="1385092"/>
                  </a:lnTo>
                  <a:lnTo>
                    <a:pt x="3981233" y="1431014"/>
                  </a:lnTo>
                  <a:lnTo>
                    <a:pt x="4010527" y="1479514"/>
                  </a:lnTo>
                  <a:lnTo>
                    <a:pt x="4111068" y="1758114"/>
                  </a:lnTo>
                  <a:lnTo>
                    <a:pt x="4115300" y="1802420"/>
                  </a:lnTo>
                  <a:lnTo>
                    <a:pt x="4131978" y="1849250"/>
                  </a:lnTo>
                  <a:lnTo>
                    <a:pt x="4157041" y="2116760"/>
                  </a:lnTo>
                  <a:lnTo>
                    <a:pt x="3856726" y="3644187"/>
                  </a:lnTo>
                  <a:lnTo>
                    <a:pt x="3861578" y="3685338"/>
                  </a:lnTo>
                  <a:lnTo>
                    <a:pt x="3839016" y="3800088"/>
                  </a:lnTo>
                  <a:lnTo>
                    <a:pt x="3844050" y="3840314"/>
                  </a:lnTo>
                  <a:lnTo>
                    <a:pt x="3836672" y="3877843"/>
                  </a:lnTo>
                  <a:lnTo>
                    <a:pt x="3841804" y="3917568"/>
                  </a:lnTo>
                  <a:lnTo>
                    <a:pt x="3834527" y="3954582"/>
                  </a:lnTo>
                  <a:lnTo>
                    <a:pt x="3866780" y="4185521"/>
                  </a:lnTo>
                  <a:lnTo>
                    <a:pt x="3872359" y="4222975"/>
                  </a:lnTo>
                  <a:lnTo>
                    <a:pt x="3890461" y="4262566"/>
                  </a:lnTo>
                  <a:lnTo>
                    <a:pt x="3896164" y="4299387"/>
                  </a:lnTo>
                  <a:lnTo>
                    <a:pt x="3914394" y="4338331"/>
                  </a:lnTo>
                  <a:lnTo>
                    <a:pt x="3920227" y="4374492"/>
                  </a:lnTo>
                  <a:lnTo>
                    <a:pt x="3951287" y="4414011"/>
                  </a:lnTo>
                  <a:lnTo>
                    <a:pt x="3970035" y="4450315"/>
                  </a:lnTo>
                  <a:lnTo>
                    <a:pt x="3988936" y="4485844"/>
                  </a:lnTo>
                  <a:lnTo>
                    <a:pt x="4007991" y="4520588"/>
                  </a:lnTo>
                  <a:lnTo>
                    <a:pt x="4039663" y="4556988"/>
                  </a:lnTo>
                  <a:lnTo>
                    <a:pt x="4059033" y="4590134"/>
                  </a:lnTo>
                  <a:lnTo>
                    <a:pt x="4091024" y="4624914"/>
                  </a:lnTo>
                  <a:lnTo>
                    <a:pt x="4123177" y="4658871"/>
                  </a:lnTo>
                  <a:lnTo>
                    <a:pt x="4155494" y="4691992"/>
                  </a:lnTo>
                  <a:lnTo>
                    <a:pt x="4187977" y="4724269"/>
                  </a:lnTo>
                  <a:lnTo>
                    <a:pt x="4220629" y="4755692"/>
                  </a:lnTo>
                  <a:lnTo>
                    <a:pt x="4253450" y="4786250"/>
                  </a:lnTo>
                  <a:lnTo>
                    <a:pt x="4286443" y="4815933"/>
                  </a:lnTo>
                  <a:lnTo>
                    <a:pt x="4319610" y="4844732"/>
                  </a:lnTo>
                  <a:lnTo>
                    <a:pt x="4352954" y="4872636"/>
                  </a:lnTo>
                  <a:lnTo>
                    <a:pt x="4398936" y="4902086"/>
                  </a:lnTo>
                  <a:lnTo>
                    <a:pt x="4432636" y="4928171"/>
                  </a:lnTo>
                  <a:lnTo>
                    <a:pt x="4478980" y="4955782"/>
                  </a:lnTo>
                  <a:lnTo>
                    <a:pt x="4513047" y="4980009"/>
                  </a:lnTo>
                  <a:lnTo>
                    <a:pt x="4559760" y="5005741"/>
                  </a:lnTo>
                  <a:lnTo>
                    <a:pt x="4594199" y="5028068"/>
                  </a:lnTo>
                  <a:lnTo>
                    <a:pt x="4641290" y="5051881"/>
                  </a:lnTo>
                  <a:lnTo>
                    <a:pt x="4688572" y="5074720"/>
                  </a:lnTo>
                  <a:lnTo>
                    <a:pt x="4723586" y="5094124"/>
                  </a:lnTo>
                  <a:lnTo>
                    <a:pt x="4771258" y="5114984"/>
                  </a:lnTo>
                  <a:lnTo>
                    <a:pt x="4819126" y="5134839"/>
                  </a:lnTo>
                  <a:lnTo>
                    <a:pt x="4867195" y="5153680"/>
                  </a:lnTo>
                  <a:lnTo>
                    <a:pt x="4915464" y="5171496"/>
                  </a:lnTo>
                  <a:lnTo>
                    <a:pt x="4963937" y="5188279"/>
                  </a:lnTo>
                  <a:lnTo>
                    <a:pt x="5000154" y="5201566"/>
                  </a:lnTo>
                  <a:lnTo>
                    <a:pt x="5049040" y="5216250"/>
                  </a:lnTo>
                  <a:lnTo>
                    <a:pt x="5098134" y="5229869"/>
                  </a:lnTo>
                  <a:lnTo>
                    <a:pt x="5147441" y="5242414"/>
                  </a:lnTo>
                  <a:lnTo>
                    <a:pt x="5196960" y="5253874"/>
                  </a:lnTo>
                  <a:lnTo>
                    <a:pt x="5246694" y="5264240"/>
                  </a:lnTo>
                  <a:lnTo>
                    <a:pt x="5296646" y="5273502"/>
                  </a:lnTo>
                  <a:lnTo>
                    <a:pt x="5346817" y="5281650"/>
                  </a:lnTo>
                  <a:lnTo>
                    <a:pt x="5397208" y="5288673"/>
                  </a:lnTo>
                  <a:lnTo>
                    <a:pt x="5447823" y="5294562"/>
                  </a:lnTo>
                  <a:lnTo>
                    <a:pt x="5498663" y="5299306"/>
                  </a:lnTo>
                  <a:lnTo>
                    <a:pt x="5537268" y="5300447"/>
                  </a:lnTo>
                  <a:lnTo>
                    <a:pt x="5588563" y="5302873"/>
                  </a:lnTo>
                  <a:lnTo>
                    <a:pt x="5640090" y="5304125"/>
                  </a:lnTo>
                  <a:lnTo>
                    <a:pt x="5691849" y="5304193"/>
                  </a:lnTo>
                  <a:lnTo>
                    <a:pt x="5743843" y="5303066"/>
                  </a:lnTo>
                  <a:lnTo>
                    <a:pt x="5783613" y="5298285"/>
                  </a:lnTo>
                  <a:lnTo>
                    <a:pt x="5822993" y="5295483"/>
                  </a:lnTo>
                  <a:lnTo>
                    <a:pt x="5874712" y="5295755"/>
                  </a:lnTo>
                  <a:lnTo>
                    <a:pt x="5913848" y="5294199"/>
                  </a:lnTo>
                  <a:lnTo>
                    <a:pt x="5952862" y="5293259"/>
                  </a:lnTo>
                  <a:lnTo>
                    <a:pt x="5991755" y="5292934"/>
                  </a:lnTo>
                  <a:lnTo>
                    <a:pt x="6030529" y="5293218"/>
                  </a:lnTo>
                  <a:lnTo>
                    <a:pt x="6069183" y="5294109"/>
                  </a:lnTo>
                  <a:lnTo>
                    <a:pt x="6107719" y="5295602"/>
                  </a:lnTo>
                  <a:lnTo>
                    <a:pt x="6146137" y="5297695"/>
                  </a:lnTo>
                  <a:lnTo>
                    <a:pt x="6184438" y="5300383"/>
                  </a:lnTo>
                  <a:lnTo>
                    <a:pt x="6222622" y="5303663"/>
                  </a:lnTo>
                  <a:lnTo>
                    <a:pt x="6260691" y="5307531"/>
                  </a:lnTo>
                  <a:lnTo>
                    <a:pt x="6298645" y="5311985"/>
                  </a:lnTo>
                  <a:lnTo>
                    <a:pt x="6336485" y="5317019"/>
                  </a:lnTo>
                  <a:lnTo>
                    <a:pt x="6374211" y="5322630"/>
                  </a:lnTo>
                  <a:lnTo>
                    <a:pt x="6411824" y="5328816"/>
                  </a:lnTo>
                  <a:lnTo>
                    <a:pt x="6449325" y="5335571"/>
                  </a:lnTo>
                  <a:lnTo>
                    <a:pt x="6486715" y="5342893"/>
                  </a:lnTo>
                  <a:lnTo>
                    <a:pt x="6523994" y="5350778"/>
                  </a:lnTo>
                  <a:lnTo>
                    <a:pt x="6561163" y="5359223"/>
                  </a:lnTo>
                  <a:lnTo>
                    <a:pt x="6598223" y="5368223"/>
                  </a:lnTo>
                  <a:lnTo>
                    <a:pt x="6635175" y="5377775"/>
                  </a:lnTo>
                  <a:lnTo>
                    <a:pt x="6672018" y="5387876"/>
                  </a:lnTo>
                  <a:lnTo>
                    <a:pt x="6708755" y="5398521"/>
                  </a:lnTo>
                  <a:lnTo>
                    <a:pt x="6745385" y="5409707"/>
                  </a:lnTo>
                  <a:lnTo>
                    <a:pt x="6781909" y="5421432"/>
                  </a:lnTo>
                  <a:lnTo>
                    <a:pt x="6805867" y="5431240"/>
                  </a:lnTo>
                  <a:lnTo>
                    <a:pt x="6842182" y="5444028"/>
                  </a:lnTo>
                  <a:lnTo>
                    <a:pt x="6878393" y="5457343"/>
                  </a:lnTo>
                  <a:lnTo>
                    <a:pt x="6914502" y="5471181"/>
                  </a:lnTo>
                  <a:lnTo>
                    <a:pt x="6950509" y="5485539"/>
                  </a:lnTo>
                  <a:lnTo>
                    <a:pt x="6986414" y="5500412"/>
                  </a:lnTo>
                  <a:lnTo>
                    <a:pt x="7022218" y="5515798"/>
                  </a:lnTo>
                  <a:lnTo>
                    <a:pt x="7057922" y="5531692"/>
                  </a:lnTo>
                  <a:lnTo>
                    <a:pt x="7093528" y="5548091"/>
                  </a:lnTo>
                  <a:lnTo>
                    <a:pt x="7116573" y="5562541"/>
                  </a:lnTo>
                  <a:lnTo>
                    <a:pt x="7151981" y="5579939"/>
                  </a:lnTo>
                  <a:lnTo>
                    <a:pt x="7187293" y="5597832"/>
                  </a:lnTo>
                  <a:lnTo>
                    <a:pt x="7222508" y="5616214"/>
                  </a:lnTo>
                  <a:lnTo>
                    <a:pt x="7257628" y="5635084"/>
                  </a:lnTo>
                  <a:lnTo>
                    <a:pt x="7292652" y="5654436"/>
                  </a:lnTo>
                  <a:lnTo>
                    <a:pt x="7315121" y="5671819"/>
                  </a:lnTo>
                  <a:lnTo>
                    <a:pt x="7349957" y="5692127"/>
                  </a:lnTo>
                  <a:lnTo>
                    <a:pt x="7384701" y="5712907"/>
                  </a:lnTo>
                  <a:lnTo>
                    <a:pt x="7419352" y="5734157"/>
                  </a:lnTo>
                  <a:lnTo>
                    <a:pt x="7441451" y="5753421"/>
                  </a:lnTo>
                  <a:lnTo>
                    <a:pt x="7475920" y="5775597"/>
                  </a:lnTo>
                  <a:lnTo>
                    <a:pt x="7510300" y="5798231"/>
                  </a:lnTo>
                  <a:lnTo>
                    <a:pt x="7532128" y="5818868"/>
                  </a:lnTo>
                  <a:lnTo>
                    <a:pt x="7566330" y="5842407"/>
                  </a:lnTo>
                  <a:lnTo>
                    <a:pt x="7600443" y="5866392"/>
                  </a:lnTo>
                  <a:lnTo>
                    <a:pt x="7622008" y="5888371"/>
                  </a:lnTo>
                  <a:lnTo>
                    <a:pt x="7655948" y="5913239"/>
                  </a:lnTo>
                  <a:lnTo>
                    <a:pt x="7689802" y="5938544"/>
                  </a:lnTo>
                  <a:lnTo>
                    <a:pt x="7711110" y="5961831"/>
                  </a:lnTo>
                  <a:lnTo>
                    <a:pt x="7744795" y="5987997"/>
                  </a:lnTo>
                  <a:lnTo>
                    <a:pt x="7778396" y="6014588"/>
                  </a:lnTo>
                  <a:lnTo>
                    <a:pt x="7799453" y="6039151"/>
                  </a:lnTo>
                  <a:lnTo>
                    <a:pt x="7832889" y="6066581"/>
                  </a:lnTo>
                  <a:lnTo>
                    <a:pt x="7853782" y="6091976"/>
                  </a:lnTo>
                  <a:lnTo>
                    <a:pt x="7887056" y="6120232"/>
                  </a:lnTo>
                  <a:lnTo>
                    <a:pt x="7907789" y="6146445"/>
                  </a:lnTo>
                  <a:lnTo>
                    <a:pt x="7940903" y="6175511"/>
                  </a:lnTo>
                  <a:lnTo>
                    <a:pt x="7961478" y="6202528"/>
                  </a:lnTo>
                  <a:lnTo>
                    <a:pt x="7994436" y="6232390"/>
                  </a:lnTo>
                  <a:lnTo>
                    <a:pt x="8014855" y="6260195"/>
                  </a:lnTo>
                  <a:lnTo>
                    <a:pt x="8035198" y="6288389"/>
                  </a:lnTo>
                  <a:lnTo>
                    <a:pt x="8067927" y="6319418"/>
                  </a:lnTo>
                  <a:lnTo>
                    <a:pt x="8088119" y="6348379"/>
                  </a:lnTo>
                  <a:lnTo>
                    <a:pt x="8120698" y="6380169"/>
                  </a:lnTo>
                  <a:lnTo>
                    <a:pt x="8140742" y="6409882"/>
                  </a:lnTo>
                  <a:lnTo>
                    <a:pt x="8160713" y="6439967"/>
                  </a:lnTo>
                  <a:lnTo>
                    <a:pt x="8180612" y="6470419"/>
                  </a:lnTo>
                  <a:lnTo>
                    <a:pt x="8212901" y="6503684"/>
                  </a:lnTo>
                  <a:lnTo>
                    <a:pt x="8232658" y="6534859"/>
                  </a:lnTo>
                  <a:lnTo>
                    <a:pt x="8252345" y="6566391"/>
                  </a:lnTo>
                  <a:lnTo>
                    <a:pt x="8271962" y="6598276"/>
                  </a:lnTo>
                  <a:lnTo>
                    <a:pt x="8303972" y="6632959"/>
                  </a:lnTo>
                  <a:lnTo>
                    <a:pt x="8342867" y="6698459"/>
                  </a:lnTo>
                  <a:lnTo>
                    <a:pt x="8362214" y="6731719"/>
                  </a:lnTo>
                  <a:lnTo>
                    <a:pt x="8400711" y="6799237"/>
                  </a:lnTo>
                  <a:lnTo>
                    <a:pt x="8438951" y="6868066"/>
                  </a:lnTo>
                  <a:lnTo>
                    <a:pt x="8476939" y="6938174"/>
                  </a:lnTo>
                  <a:lnTo>
                    <a:pt x="8514681" y="7009535"/>
                  </a:lnTo>
                  <a:lnTo>
                    <a:pt x="8552183" y="7082117"/>
                  </a:lnTo>
                  <a:lnTo>
                    <a:pt x="8589450" y="7155894"/>
                  </a:lnTo>
                  <a:lnTo>
                    <a:pt x="8626488" y="7230835"/>
                  </a:lnTo>
                  <a:lnTo>
                    <a:pt x="8632462" y="7266283"/>
                  </a:lnTo>
                  <a:lnTo>
                    <a:pt x="8687439" y="7381644"/>
                  </a:lnTo>
                  <a:lnTo>
                    <a:pt x="8693196" y="7418191"/>
                  </a:lnTo>
                  <a:lnTo>
                    <a:pt x="8711363" y="7457454"/>
                  </a:lnTo>
                  <a:lnTo>
                    <a:pt x="8717016" y="7494530"/>
                  </a:lnTo>
                  <a:lnTo>
                    <a:pt x="8753094" y="7574352"/>
                  </a:lnTo>
                  <a:lnTo>
                    <a:pt x="8758598" y="7612192"/>
                  </a:lnTo>
                  <a:lnTo>
                    <a:pt x="8776514" y="7652730"/>
                  </a:lnTo>
                  <a:lnTo>
                    <a:pt x="8781920" y="7691061"/>
                  </a:lnTo>
                  <a:lnTo>
                    <a:pt x="8799741" y="7732084"/>
                  </a:lnTo>
                  <a:lnTo>
                    <a:pt x="8810321" y="7809934"/>
                  </a:lnTo>
                  <a:lnTo>
                    <a:pt x="8828004" y="7851656"/>
                  </a:lnTo>
                  <a:lnTo>
                    <a:pt x="8838315" y="7930873"/>
                  </a:lnTo>
                  <a:lnTo>
                    <a:pt x="8855867" y="7973261"/>
                  </a:lnTo>
                  <a:lnTo>
                    <a:pt x="8875814" y="8135129"/>
                  </a:lnTo>
                  <a:lnTo>
                    <a:pt x="8893162" y="8178556"/>
                  </a:lnTo>
                  <a:lnTo>
                    <a:pt x="8926322" y="8470708"/>
                  </a:lnTo>
                  <a:lnTo>
                    <a:pt x="8918458" y="8510709"/>
                  </a:lnTo>
                  <a:lnTo>
                    <a:pt x="8932052" y="8639055"/>
                  </a:lnTo>
                  <a:lnTo>
                    <a:pt x="8924060" y="8679706"/>
                  </a:lnTo>
                  <a:lnTo>
                    <a:pt x="8932908" y="8766365"/>
                  </a:lnTo>
                  <a:lnTo>
                    <a:pt x="8924827" y="8807466"/>
                  </a:lnTo>
                  <a:lnTo>
                    <a:pt x="8933504" y="8894991"/>
                  </a:lnTo>
                  <a:close/>
                </a:path>
                <a:path w="8933815" h="12858750">
                  <a:moveTo>
                    <a:pt x="4161198" y="2161448"/>
                  </a:moveTo>
                  <a:lnTo>
                    <a:pt x="3915684" y="3410148"/>
                  </a:lnTo>
                  <a:lnTo>
                    <a:pt x="3895380" y="3447590"/>
                  </a:lnTo>
                  <a:lnTo>
                    <a:pt x="4157041" y="2116760"/>
                  </a:lnTo>
                  <a:lnTo>
                    <a:pt x="4161198" y="2161448"/>
                  </a:lnTo>
                  <a:close/>
                </a:path>
                <a:path w="8933815" h="12858750">
                  <a:moveTo>
                    <a:pt x="4157026" y="2248494"/>
                  </a:moveTo>
                  <a:lnTo>
                    <a:pt x="3975884" y="3169799"/>
                  </a:lnTo>
                  <a:lnTo>
                    <a:pt x="3955392" y="3208193"/>
                  </a:lnTo>
                  <a:lnTo>
                    <a:pt x="4152883" y="2203738"/>
                  </a:lnTo>
                  <a:lnTo>
                    <a:pt x="4157026" y="2248494"/>
                  </a:lnTo>
                  <a:close/>
                </a:path>
                <a:path w="8933815" h="12858750">
                  <a:moveTo>
                    <a:pt x="4152848" y="2335574"/>
                  </a:moveTo>
                  <a:lnTo>
                    <a:pt x="4020722" y="3007578"/>
                  </a:lnTo>
                  <a:lnTo>
                    <a:pt x="4000131" y="3046476"/>
                  </a:lnTo>
                  <a:lnTo>
                    <a:pt x="4148707" y="2290808"/>
                  </a:lnTo>
                  <a:lnTo>
                    <a:pt x="4152848" y="2335574"/>
                  </a:lnTo>
                  <a:close/>
                </a:path>
                <a:path w="8933815" h="12858750">
                  <a:moveTo>
                    <a:pt x="4140360" y="2464922"/>
                  </a:moveTo>
                  <a:lnTo>
                    <a:pt x="4065905" y="2843604"/>
                  </a:lnTo>
                  <a:lnTo>
                    <a:pt x="4045235" y="2882901"/>
                  </a:lnTo>
                  <a:lnTo>
                    <a:pt x="4136212" y="2420188"/>
                  </a:lnTo>
                  <a:lnTo>
                    <a:pt x="4140360" y="2464922"/>
                  </a:lnTo>
                  <a:close/>
                </a:path>
                <a:path w="8933815" h="12858750">
                  <a:moveTo>
                    <a:pt x="8929614" y="8980607"/>
                  </a:moveTo>
                  <a:lnTo>
                    <a:pt x="8735764" y="9966542"/>
                  </a:lnTo>
                  <a:lnTo>
                    <a:pt x="8714706" y="10007814"/>
                  </a:lnTo>
                  <a:lnTo>
                    <a:pt x="8925341" y="8936508"/>
                  </a:lnTo>
                  <a:lnTo>
                    <a:pt x="8929614" y="8980607"/>
                  </a:lnTo>
                  <a:close/>
                </a:path>
                <a:path w="8933815" h="12858750">
                  <a:moveTo>
                    <a:pt x="8917361" y="9108758"/>
                  </a:moveTo>
                  <a:lnTo>
                    <a:pt x="8765391" y="9881686"/>
                  </a:lnTo>
                  <a:lnTo>
                    <a:pt x="8744352" y="9922865"/>
                  </a:lnTo>
                  <a:lnTo>
                    <a:pt x="8913161" y="9064285"/>
                  </a:lnTo>
                  <a:lnTo>
                    <a:pt x="8917361" y="9108758"/>
                  </a:lnTo>
                  <a:close/>
                </a:path>
                <a:path w="8933815" h="12858750">
                  <a:moveTo>
                    <a:pt x="8904900" y="9237963"/>
                  </a:moveTo>
                  <a:lnTo>
                    <a:pt x="8803523" y="9753575"/>
                  </a:lnTo>
                  <a:lnTo>
                    <a:pt x="8782516" y="9794587"/>
                  </a:lnTo>
                  <a:lnTo>
                    <a:pt x="8900768" y="9193150"/>
                  </a:lnTo>
                  <a:lnTo>
                    <a:pt x="8904900" y="9237963"/>
                  </a:lnTo>
                  <a:close/>
                </a:path>
              </a:pathLst>
            </a:custGeom>
            <a:solidFill>
              <a:srgbClr val="FFFFFF">
                <a:alpha val="84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33449" y="1028699"/>
              <a:ext cx="2657474" cy="1485899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891703" y="4929309"/>
            <a:ext cx="6548755" cy="4865434"/>
          </a:xfrm>
          <a:prstGeom prst="rect">
            <a:avLst/>
          </a:prstGeom>
        </p:spPr>
        <p:txBody>
          <a:bodyPr vert="horz" wrap="square" lIns="0" tIns="322580" rIns="0" bIns="0" rtlCol="0">
            <a:spAutoFit/>
          </a:bodyPr>
          <a:lstStyle/>
          <a:p>
            <a:pPr marL="12700" marR="5080" algn="l">
              <a:lnSpc>
                <a:spcPts val="11840"/>
              </a:lnSpc>
              <a:spcBef>
                <a:spcPts val="2540"/>
              </a:spcBef>
            </a:pPr>
            <a:r>
              <a:rPr sz="11900" spc="-20" dirty="0">
                <a:solidFill>
                  <a:srgbClr val="131313"/>
                </a:solidFill>
                <a:latin typeface="Veneer"/>
                <a:cs typeface="Veneer"/>
              </a:rPr>
              <a:t>DEIN </a:t>
            </a:r>
            <a:r>
              <a:rPr sz="11900" spc="-10" dirty="0">
                <a:solidFill>
                  <a:srgbClr val="131313"/>
                </a:solidFill>
                <a:latin typeface="Veneer"/>
                <a:cs typeface="Veneer"/>
              </a:rPr>
              <a:t>ULTIMATIVER TIPP!</a:t>
            </a:r>
            <a:endParaRPr sz="4450" dirty="0">
              <a:latin typeface="Inter"/>
              <a:cs typeface="Inter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98572" y="9148595"/>
            <a:ext cx="2844332" cy="182297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91703" y="11372055"/>
            <a:ext cx="4560570" cy="5029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30"/>
              </a:spcBef>
            </a:pPr>
            <a:r>
              <a:rPr sz="3100" b="1" spc="-10" dirty="0">
                <a:solidFill>
                  <a:srgbClr val="CB4E24"/>
                </a:solidFill>
                <a:latin typeface="Inter"/>
                <a:cs typeface="Inter"/>
              </a:rPr>
              <a:t>#gemeinsamgeniessen</a:t>
            </a:r>
            <a:endParaRPr sz="3100">
              <a:latin typeface="Inter"/>
              <a:cs typeface="Inter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092A5A5C-7A70-3C2A-C235-BBFD007F5CF2}"/>
              </a:ext>
            </a:extLst>
          </p:cNvPr>
          <p:cNvSpPr txBox="1"/>
          <p:nvPr/>
        </p:nvSpPr>
        <p:spPr>
          <a:xfrm>
            <a:off x="891703" y="9572865"/>
            <a:ext cx="6548755" cy="1010533"/>
          </a:xfrm>
          <a:prstGeom prst="rect">
            <a:avLst/>
          </a:prstGeom>
        </p:spPr>
        <p:txBody>
          <a:bodyPr vert="horz" wrap="square" lIns="0" tIns="32258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800"/>
              </a:spcBef>
            </a:pPr>
            <a:r>
              <a:rPr sz="4450" dirty="0">
                <a:solidFill>
                  <a:srgbClr val="131313"/>
                </a:solidFill>
                <a:latin typeface="Inter"/>
                <a:cs typeface="Inter"/>
              </a:rPr>
              <a:t>Grill-</a:t>
            </a:r>
            <a:r>
              <a:rPr sz="4450" dirty="0" err="1">
                <a:solidFill>
                  <a:srgbClr val="131313"/>
                </a:solidFill>
                <a:latin typeface="Inter"/>
                <a:cs typeface="Inter"/>
              </a:rPr>
              <a:t>Profi</a:t>
            </a:r>
            <a:r>
              <a:rPr sz="4450" spc="10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450" dirty="0">
                <a:solidFill>
                  <a:srgbClr val="131313"/>
                </a:solidFill>
                <a:latin typeface="Inter"/>
                <a:cs typeface="Inter"/>
              </a:rPr>
              <a:t>in</a:t>
            </a:r>
            <a:r>
              <a:rPr sz="4450" spc="25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450" spc="-10" dirty="0">
                <a:solidFill>
                  <a:srgbClr val="131313"/>
                </a:solidFill>
                <a:latin typeface="Inter"/>
                <a:cs typeface="Inter"/>
              </a:rPr>
              <a:t>Sekunden</a:t>
            </a:r>
            <a:endParaRPr sz="4450" dirty="0">
              <a:latin typeface="Inter"/>
              <a:cs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g object 16">
            <a:extLst>
              <a:ext uri="{FF2B5EF4-FFF2-40B4-BE49-F238E27FC236}">
                <a16:creationId xmlns:a16="http://schemas.microsoft.com/office/drawing/2014/main" id="{A1726A99-D5B0-EF45-9205-4C2571E3828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286999" cy="12858749"/>
          </a:xfrm>
          <a:prstGeom prst="rect">
            <a:avLst/>
          </a:prstGeom>
        </p:spPr>
      </p:pic>
      <p:sp>
        <p:nvSpPr>
          <p:cNvPr id="2" name="object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5724301"/>
            <a:ext cx="10287000" cy="7134859"/>
          </a:xfrm>
          <a:custGeom>
            <a:avLst/>
            <a:gdLst/>
            <a:ahLst/>
            <a:cxnLst/>
            <a:rect l="l" t="t" r="r" b="b"/>
            <a:pathLst>
              <a:path w="10287000" h="7134859">
                <a:moveTo>
                  <a:pt x="10286999" y="2000247"/>
                </a:moveTo>
                <a:lnTo>
                  <a:pt x="10286999" y="7134448"/>
                </a:lnTo>
                <a:lnTo>
                  <a:pt x="0" y="7134448"/>
                </a:lnTo>
                <a:lnTo>
                  <a:pt x="0" y="2555809"/>
                </a:lnTo>
                <a:lnTo>
                  <a:pt x="7523458" y="2555809"/>
                </a:lnTo>
                <a:lnTo>
                  <a:pt x="7574601" y="2555390"/>
                </a:lnTo>
                <a:lnTo>
                  <a:pt x="7625819" y="2554393"/>
                </a:lnTo>
                <a:lnTo>
                  <a:pt x="7677109" y="2552830"/>
                </a:lnTo>
                <a:lnTo>
                  <a:pt x="7728466" y="2550713"/>
                </a:lnTo>
                <a:lnTo>
                  <a:pt x="7779885" y="2548054"/>
                </a:lnTo>
                <a:lnTo>
                  <a:pt x="7882894" y="2541158"/>
                </a:lnTo>
                <a:lnTo>
                  <a:pt x="7986101" y="2532235"/>
                </a:lnTo>
                <a:lnTo>
                  <a:pt x="8089471" y="2521380"/>
                </a:lnTo>
                <a:lnTo>
                  <a:pt x="8192970" y="2508690"/>
                </a:lnTo>
                <a:lnTo>
                  <a:pt x="8296563" y="2494258"/>
                </a:lnTo>
                <a:lnTo>
                  <a:pt x="8400214" y="2478179"/>
                </a:lnTo>
                <a:lnTo>
                  <a:pt x="8503890" y="2460549"/>
                </a:lnTo>
                <a:lnTo>
                  <a:pt x="8607555" y="2441462"/>
                </a:lnTo>
                <a:lnTo>
                  <a:pt x="8762955" y="2410307"/>
                </a:lnTo>
                <a:lnTo>
                  <a:pt x="8866476" y="2387986"/>
                </a:lnTo>
                <a:lnTo>
                  <a:pt x="9021408" y="2352445"/>
                </a:lnTo>
                <a:lnTo>
                  <a:pt x="9227364" y="2301664"/>
                </a:lnTo>
                <a:lnTo>
                  <a:pt x="9483343" y="2233819"/>
                </a:lnTo>
                <a:lnTo>
                  <a:pt x="10286999" y="2000247"/>
                </a:lnTo>
                <a:close/>
              </a:path>
              <a:path w="10287000" h="7134859">
                <a:moveTo>
                  <a:pt x="1542794" y="0"/>
                </a:moveTo>
                <a:lnTo>
                  <a:pt x="1560676" y="0"/>
                </a:lnTo>
                <a:lnTo>
                  <a:pt x="1602479" y="418"/>
                </a:lnTo>
                <a:lnTo>
                  <a:pt x="1646488" y="1361"/>
                </a:lnTo>
                <a:lnTo>
                  <a:pt x="1690574" y="2810"/>
                </a:lnTo>
                <a:lnTo>
                  <a:pt x="1734732" y="4768"/>
                </a:lnTo>
                <a:lnTo>
                  <a:pt x="1778960" y="7237"/>
                </a:lnTo>
                <a:lnTo>
                  <a:pt x="1823254" y="10223"/>
                </a:lnTo>
                <a:lnTo>
                  <a:pt x="1867610" y="13727"/>
                </a:lnTo>
                <a:lnTo>
                  <a:pt x="1912024" y="17753"/>
                </a:lnTo>
                <a:lnTo>
                  <a:pt x="1956493" y="22304"/>
                </a:lnTo>
                <a:lnTo>
                  <a:pt x="2001105" y="27394"/>
                </a:lnTo>
                <a:lnTo>
                  <a:pt x="2045582" y="32993"/>
                </a:lnTo>
                <a:lnTo>
                  <a:pt x="2090195" y="39139"/>
                </a:lnTo>
                <a:lnTo>
                  <a:pt x="2134847" y="45822"/>
                </a:lnTo>
                <a:lnTo>
                  <a:pt x="2179537" y="53046"/>
                </a:lnTo>
                <a:lnTo>
                  <a:pt x="2224260" y="60814"/>
                </a:lnTo>
                <a:lnTo>
                  <a:pt x="2269012" y="69130"/>
                </a:lnTo>
                <a:lnTo>
                  <a:pt x="2313790" y="77997"/>
                </a:lnTo>
                <a:lnTo>
                  <a:pt x="2358591" y="87418"/>
                </a:lnTo>
                <a:lnTo>
                  <a:pt x="2403410" y="97395"/>
                </a:lnTo>
                <a:lnTo>
                  <a:pt x="2448245" y="107933"/>
                </a:lnTo>
                <a:lnTo>
                  <a:pt x="2493091" y="119034"/>
                </a:lnTo>
                <a:lnTo>
                  <a:pt x="2537945" y="130702"/>
                </a:lnTo>
                <a:lnTo>
                  <a:pt x="2582882" y="142963"/>
                </a:lnTo>
                <a:lnTo>
                  <a:pt x="2627662" y="155751"/>
                </a:lnTo>
                <a:lnTo>
                  <a:pt x="2672517" y="169138"/>
                </a:lnTo>
                <a:lnTo>
                  <a:pt x="2717367" y="183105"/>
                </a:lnTo>
                <a:lnTo>
                  <a:pt x="2762205" y="197655"/>
                </a:lnTo>
                <a:lnTo>
                  <a:pt x="2807030" y="212790"/>
                </a:lnTo>
                <a:lnTo>
                  <a:pt x="2851838" y="228515"/>
                </a:lnTo>
                <a:lnTo>
                  <a:pt x="2896624" y="244831"/>
                </a:lnTo>
                <a:lnTo>
                  <a:pt x="2941386" y="261744"/>
                </a:lnTo>
                <a:lnTo>
                  <a:pt x="2986120" y="279255"/>
                </a:lnTo>
                <a:lnTo>
                  <a:pt x="3030821" y="297367"/>
                </a:lnTo>
                <a:lnTo>
                  <a:pt x="3075487" y="316086"/>
                </a:lnTo>
                <a:lnTo>
                  <a:pt x="3120114" y="335412"/>
                </a:lnTo>
                <a:lnTo>
                  <a:pt x="3164697" y="355350"/>
                </a:lnTo>
                <a:lnTo>
                  <a:pt x="3209235" y="375902"/>
                </a:lnTo>
                <a:lnTo>
                  <a:pt x="3253722" y="397073"/>
                </a:lnTo>
                <a:lnTo>
                  <a:pt x="3298156" y="418864"/>
                </a:lnTo>
                <a:lnTo>
                  <a:pt x="3337922" y="438987"/>
                </a:lnTo>
                <a:lnTo>
                  <a:pt x="3377184" y="459501"/>
                </a:lnTo>
                <a:lnTo>
                  <a:pt x="3415956" y="480397"/>
                </a:lnTo>
                <a:lnTo>
                  <a:pt x="3454255" y="501662"/>
                </a:lnTo>
                <a:lnTo>
                  <a:pt x="3492096" y="523285"/>
                </a:lnTo>
                <a:lnTo>
                  <a:pt x="3529493" y="545256"/>
                </a:lnTo>
                <a:lnTo>
                  <a:pt x="3566464" y="567563"/>
                </a:lnTo>
                <a:lnTo>
                  <a:pt x="3603023" y="590194"/>
                </a:lnTo>
                <a:lnTo>
                  <a:pt x="3639186" y="613138"/>
                </a:lnTo>
                <a:lnTo>
                  <a:pt x="3674968" y="636384"/>
                </a:lnTo>
                <a:lnTo>
                  <a:pt x="3710385" y="659921"/>
                </a:lnTo>
                <a:lnTo>
                  <a:pt x="3745453" y="683738"/>
                </a:lnTo>
                <a:lnTo>
                  <a:pt x="3780186" y="707823"/>
                </a:lnTo>
                <a:lnTo>
                  <a:pt x="3814601" y="732164"/>
                </a:lnTo>
                <a:lnTo>
                  <a:pt x="3848712" y="756752"/>
                </a:lnTo>
                <a:lnTo>
                  <a:pt x="3882536" y="781574"/>
                </a:lnTo>
                <a:lnTo>
                  <a:pt x="3916088" y="806618"/>
                </a:lnTo>
                <a:lnTo>
                  <a:pt x="3949383" y="831875"/>
                </a:lnTo>
                <a:lnTo>
                  <a:pt x="3982437" y="857332"/>
                </a:lnTo>
                <a:lnTo>
                  <a:pt x="4015265" y="882979"/>
                </a:lnTo>
                <a:lnTo>
                  <a:pt x="4047883" y="908804"/>
                </a:lnTo>
                <a:lnTo>
                  <a:pt x="4112551" y="960942"/>
                </a:lnTo>
                <a:lnTo>
                  <a:pt x="4176565" y="1013657"/>
                </a:lnTo>
                <a:lnTo>
                  <a:pt x="4271629" y="1093614"/>
                </a:lnTo>
                <a:lnTo>
                  <a:pt x="4711782" y="1472283"/>
                </a:lnTo>
                <a:lnTo>
                  <a:pt x="4807990" y="1552696"/>
                </a:lnTo>
                <a:lnTo>
                  <a:pt x="4872990" y="1605805"/>
                </a:lnTo>
                <a:lnTo>
                  <a:pt x="4938824" y="1658409"/>
                </a:lnTo>
                <a:lnTo>
                  <a:pt x="4972093" y="1684493"/>
                </a:lnTo>
                <a:lnTo>
                  <a:pt x="5005616" y="1710417"/>
                </a:lnTo>
                <a:lnTo>
                  <a:pt x="5039410" y="1736169"/>
                </a:lnTo>
                <a:lnTo>
                  <a:pt x="5073490" y="1761739"/>
                </a:lnTo>
                <a:lnTo>
                  <a:pt x="5107871" y="1787115"/>
                </a:lnTo>
                <a:lnTo>
                  <a:pt x="5142569" y="1812286"/>
                </a:lnTo>
                <a:lnTo>
                  <a:pt x="5177600" y="1837240"/>
                </a:lnTo>
                <a:lnTo>
                  <a:pt x="5212979" y="1861967"/>
                </a:lnTo>
                <a:lnTo>
                  <a:pt x="5248721" y="1886454"/>
                </a:lnTo>
                <a:lnTo>
                  <a:pt x="5284842" y="1910692"/>
                </a:lnTo>
                <a:lnTo>
                  <a:pt x="5321358" y="1934667"/>
                </a:lnTo>
                <a:lnTo>
                  <a:pt x="5358283" y="1958370"/>
                </a:lnTo>
                <a:lnTo>
                  <a:pt x="5395634" y="1981789"/>
                </a:lnTo>
                <a:lnTo>
                  <a:pt x="5433427" y="2004912"/>
                </a:lnTo>
                <a:lnTo>
                  <a:pt x="5471675" y="2027729"/>
                </a:lnTo>
                <a:lnTo>
                  <a:pt x="5510396" y="2050227"/>
                </a:lnTo>
                <a:lnTo>
                  <a:pt x="5549604" y="2072397"/>
                </a:lnTo>
                <a:lnTo>
                  <a:pt x="5589315" y="2094226"/>
                </a:lnTo>
                <a:lnTo>
                  <a:pt x="5629545" y="2115703"/>
                </a:lnTo>
                <a:lnTo>
                  <a:pt x="5670309" y="2136817"/>
                </a:lnTo>
                <a:lnTo>
                  <a:pt x="5711622" y="2157557"/>
                </a:lnTo>
                <a:lnTo>
                  <a:pt x="5753500" y="2177911"/>
                </a:lnTo>
                <a:lnTo>
                  <a:pt x="5795959" y="2197869"/>
                </a:lnTo>
                <a:lnTo>
                  <a:pt x="5839014" y="2217418"/>
                </a:lnTo>
                <a:lnTo>
                  <a:pt x="5882680" y="2236548"/>
                </a:lnTo>
                <a:lnTo>
                  <a:pt x="5926974" y="2255247"/>
                </a:lnTo>
                <a:lnTo>
                  <a:pt x="5971910" y="2273505"/>
                </a:lnTo>
                <a:lnTo>
                  <a:pt x="6017504" y="2291309"/>
                </a:lnTo>
                <a:lnTo>
                  <a:pt x="6063771" y="2308649"/>
                </a:lnTo>
                <a:lnTo>
                  <a:pt x="6110728" y="2325513"/>
                </a:lnTo>
                <a:lnTo>
                  <a:pt x="6158389" y="2341890"/>
                </a:lnTo>
                <a:lnTo>
                  <a:pt x="6206770" y="2357768"/>
                </a:lnTo>
                <a:lnTo>
                  <a:pt x="6255887" y="2373137"/>
                </a:lnTo>
                <a:lnTo>
                  <a:pt x="6305784" y="2387994"/>
                </a:lnTo>
                <a:lnTo>
                  <a:pt x="6356389" y="2402302"/>
                </a:lnTo>
                <a:lnTo>
                  <a:pt x="6407806" y="2416075"/>
                </a:lnTo>
                <a:lnTo>
                  <a:pt x="6460020" y="2429293"/>
                </a:lnTo>
                <a:lnTo>
                  <a:pt x="6513047" y="2441945"/>
                </a:lnTo>
                <a:lnTo>
                  <a:pt x="6566903" y="2454020"/>
                </a:lnTo>
                <a:lnTo>
                  <a:pt x="6621602" y="2465507"/>
                </a:lnTo>
                <a:lnTo>
                  <a:pt x="6677162" y="2476394"/>
                </a:lnTo>
                <a:lnTo>
                  <a:pt x="6733596" y="2486669"/>
                </a:lnTo>
                <a:lnTo>
                  <a:pt x="6790921" y="2496323"/>
                </a:lnTo>
                <a:lnTo>
                  <a:pt x="6849152" y="2505343"/>
                </a:lnTo>
                <a:lnTo>
                  <a:pt x="6908305" y="2513718"/>
                </a:lnTo>
                <a:lnTo>
                  <a:pt x="6968395" y="2521437"/>
                </a:lnTo>
                <a:lnTo>
                  <a:pt x="7029437" y="2528489"/>
                </a:lnTo>
                <a:lnTo>
                  <a:pt x="7091448" y="2534862"/>
                </a:lnTo>
                <a:lnTo>
                  <a:pt x="7154442" y="2540545"/>
                </a:lnTo>
                <a:lnTo>
                  <a:pt x="7218435" y="2545527"/>
                </a:lnTo>
                <a:lnTo>
                  <a:pt x="7269032" y="2548824"/>
                </a:lnTo>
                <a:lnTo>
                  <a:pt x="7319731" y="2551471"/>
                </a:lnTo>
                <a:lnTo>
                  <a:pt x="7370528" y="2553481"/>
                </a:lnTo>
                <a:lnTo>
                  <a:pt x="7421417" y="2554867"/>
                </a:lnTo>
                <a:lnTo>
                  <a:pt x="7472396" y="2555639"/>
                </a:lnTo>
                <a:lnTo>
                  <a:pt x="7523458" y="2555809"/>
                </a:lnTo>
                <a:lnTo>
                  <a:pt x="0" y="2555809"/>
                </a:lnTo>
                <a:lnTo>
                  <a:pt x="0" y="317452"/>
                </a:lnTo>
                <a:lnTo>
                  <a:pt x="22693" y="307776"/>
                </a:lnTo>
                <a:lnTo>
                  <a:pt x="61108" y="291870"/>
                </a:lnTo>
                <a:lnTo>
                  <a:pt x="99736" y="276348"/>
                </a:lnTo>
                <a:lnTo>
                  <a:pt x="138576" y="261214"/>
                </a:lnTo>
                <a:lnTo>
                  <a:pt x="177622" y="246470"/>
                </a:lnTo>
                <a:lnTo>
                  <a:pt x="216871" y="232120"/>
                </a:lnTo>
                <a:lnTo>
                  <a:pt x="256320" y="218167"/>
                </a:lnTo>
                <a:lnTo>
                  <a:pt x="295966" y="204614"/>
                </a:lnTo>
                <a:lnTo>
                  <a:pt x="335803" y="191464"/>
                </a:lnTo>
                <a:lnTo>
                  <a:pt x="375830" y="178721"/>
                </a:lnTo>
                <a:lnTo>
                  <a:pt x="416042" y="166387"/>
                </a:lnTo>
                <a:lnTo>
                  <a:pt x="456435" y="154467"/>
                </a:lnTo>
                <a:lnTo>
                  <a:pt x="497090" y="142940"/>
                </a:lnTo>
                <a:lnTo>
                  <a:pt x="537753" y="131878"/>
                </a:lnTo>
                <a:lnTo>
                  <a:pt x="578669" y="121216"/>
                </a:lnTo>
                <a:lnTo>
                  <a:pt x="619753" y="110979"/>
                </a:lnTo>
                <a:lnTo>
                  <a:pt x="661000" y="101171"/>
                </a:lnTo>
                <a:lnTo>
                  <a:pt x="702407" y="91796"/>
                </a:lnTo>
                <a:lnTo>
                  <a:pt x="743970" y="82856"/>
                </a:lnTo>
                <a:lnTo>
                  <a:pt x="785686" y="74355"/>
                </a:lnTo>
                <a:lnTo>
                  <a:pt x="827551" y="66295"/>
                </a:lnTo>
                <a:lnTo>
                  <a:pt x="869562" y="58680"/>
                </a:lnTo>
                <a:lnTo>
                  <a:pt x="911714" y="51514"/>
                </a:lnTo>
                <a:lnTo>
                  <a:pt x="954004" y="44799"/>
                </a:lnTo>
                <a:lnTo>
                  <a:pt x="996429" y="38539"/>
                </a:lnTo>
                <a:lnTo>
                  <a:pt x="1038985" y="32736"/>
                </a:lnTo>
                <a:lnTo>
                  <a:pt x="1081769" y="27383"/>
                </a:lnTo>
                <a:lnTo>
                  <a:pt x="1124475" y="22517"/>
                </a:lnTo>
                <a:lnTo>
                  <a:pt x="1167402" y="18107"/>
                </a:lnTo>
                <a:lnTo>
                  <a:pt x="1210446" y="14167"/>
                </a:lnTo>
                <a:lnTo>
                  <a:pt x="1253602" y="10702"/>
                </a:lnTo>
                <a:lnTo>
                  <a:pt x="1296867" y="7713"/>
                </a:lnTo>
                <a:lnTo>
                  <a:pt x="1340238" y="5205"/>
                </a:lnTo>
                <a:lnTo>
                  <a:pt x="1383711" y="3180"/>
                </a:lnTo>
                <a:lnTo>
                  <a:pt x="1427283" y="1641"/>
                </a:lnTo>
                <a:lnTo>
                  <a:pt x="1470949" y="593"/>
                </a:lnTo>
                <a:lnTo>
                  <a:pt x="1514706" y="37"/>
                </a:lnTo>
                <a:lnTo>
                  <a:pt x="1542794" y="0"/>
                </a:lnTo>
                <a:close/>
              </a:path>
            </a:pathLst>
          </a:custGeom>
          <a:solidFill>
            <a:srgbClr val="FFFFFF">
              <a:alpha val="8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16000" y="8610213"/>
            <a:ext cx="7712709" cy="131452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708025" algn="l">
              <a:lnSpc>
                <a:spcPct val="108000"/>
              </a:lnSpc>
              <a:spcBef>
                <a:spcPts val="95"/>
              </a:spcBef>
            </a:pPr>
            <a:r>
              <a:rPr sz="4050" b="1" dirty="0">
                <a:solidFill>
                  <a:srgbClr val="131313"/>
                </a:solidFill>
                <a:latin typeface="Inter"/>
                <a:cs typeface="Inter"/>
              </a:rPr>
              <a:t>Lass</a:t>
            </a:r>
            <a:r>
              <a:rPr sz="4050" b="1" spc="40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050" b="1" dirty="0">
                <a:solidFill>
                  <a:srgbClr val="131313"/>
                </a:solidFill>
                <a:latin typeface="Inter"/>
                <a:cs typeface="Inter"/>
              </a:rPr>
              <a:t>das</a:t>
            </a:r>
            <a:r>
              <a:rPr sz="4050" b="1" spc="50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050" b="1" dirty="0">
                <a:solidFill>
                  <a:srgbClr val="131313"/>
                </a:solidFill>
                <a:latin typeface="Inter"/>
                <a:cs typeface="Inter"/>
              </a:rPr>
              <a:t>Grillgut</a:t>
            </a:r>
            <a:r>
              <a:rPr sz="4050" b="1" spc="50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050" b="1" dirty="0">
                <a:solidFill>
                  <a:srgbClr val="131313"/>
                </a:solidFill>
                <a:latin typeface="Inter"/>
                <a:cs typeface="Inter"/>
              </a:rPr>
              <a:t>vorher</a:t>
            </a:r>
            <a:r>
              <a:rPr sz="4050" b="1" spc="50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050" b="1" spc="-25" dirty="0">
                <a:solidFill>
                  <a:srgbClr val="131313"/>
                </a:solidFill>
                <a:latin typeface="Inter"/>
                <a:cs typeface="Inter"/>
              </a:rPr>
              <a:t>auf </a:t>
            </a:r>
            <a:r>
              <a:rPr sz="4050" b="1" dirty="0">
                <a:solidFill>
                  <a:srgbClr val="131313"/>
                </a:solidFill>
                <a:latin typeface="Inter"/>
                <a:cs typeface="Inter"/>
              </a:rPr>
              <a:t>Raumtemperatur</a:t>
            </a:r>
            <a:r>
              <a:rPr sz="4050" b="1" spc="95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050" b="1" spc="-10" dirty="0" err="1">
                <a:solidFill>
                  <a:srgbClr val="131313"/>
                </a:solidFill>
                <a:latin typeface="Inter"/>
                <a:cs typeface="Inter"/>
              </a:rPr>
              <a:t>kommen</a:t>
            </a:r>
            <a:r>
              <a:rPr sz="4050" b="1" spc="-10" dirty="0">
                <a:solidFill>
                  <a:srgbClr val="131313"/>
                </a:solidFill>
                <a:latin typeface="Inter"/>
                <a:cs typeface="Inter"/>
              </a:rPr>
              <a:t>!</a:t>
            </a:r>
            <a:endParaRPr sz="2750" dirty="0">
              <a:latin typeface="Inter"/>
              <a:cs typeface="Inter"/>
            </a:endParaRPr>
          </a:p>
        </p:txBody>
      </p:sp>
      <p:pic>
        <p:nvPicPr>
          <p:cNvPr id="4" name="object 4"/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28700" y="6757763"/>
            <a:ext cx="2419349" cy="1352549"/>
          </a:xfrm>
          <a:prstGeom prst="rect">
            <a:avLst/>
          </a:prstGeom>
        </p:spPr>
      </p:pic>
      <p:sp>
        <p:nvSpPr>
          <p:cNvPr id="7" name="object 3">
            <a:extLst>
              <a:ext uri="{FF2B5EF4-FFF2-40B4-BE49-F238E27FC236}">
                <a16:creationId xmlns:a16="http://schemas.microsoft.com/office/drawing/2014/main" id="{2864EC73-0376-9330-ABD3-A48D8028CD2D}"/>
              </a:ext>
            </a:extLst>
          </p:cNvPr>
          <p:cNvSpPr txBox="1"/>
          <p:nvPr/>
        </p:nvSpPr>
        <p:spPr>
          <a:xfrm>
            <a:off x="1015999" y="10319468"/>
            <a:ext cx="7712709" cy="135351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708025" algn="l">
              <a:lnSpc>
                <a:spcPct val="108000"/>
              </a:lnSpc>
              <a:spcBef>
                <a:spcPts val="95"/>
              </a:spcBef>
            </a:pPr>
            <a:r>
              <a:rPr sz="2750" dirty="0">
                <a:latin typeface="Inter"/>
                <a:cs typeface="Inter"/>
              </a:rPr>
              <a:t>So</a:t>
            </a:r>
            <a:r>
              <a:rPr sz="2750" spc="65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gart</a:t>
            </a:r>
            <a:r>
              <a:rPr sz="2750" spc="75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es</a:t>
            </a:r>
            <a:r>
              <a:rPr sz="2750" spc="75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gleichmäßiger</a:t>
            </a:r>
            <a:r>
              <a:rPr sz="2750" spc="75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und</a:t>
            </a:r>
            <a:r>
              <a:rPr sz="2750" spc="75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wird</a:t>
            </a:r>
            <a:r>
              <a:rPr sz="2750" spc="75" dirty="0">
                <a:latin typeface="Inter"/>
                <a:cs typeface="Inter"/>
              </a:rPr>
              <a:t> </a:t>
            </a:r>
            <a:r>
              <a:rPr sz="2750" spc="-10" dirty="0">
                <a:latin typeface="Inter"/>
                <a:cs typeface="Inter"/>
              </a:rPr>
              <a:t>besonders </a:t>
            </a:r>
            <a:r>
              <a:rPr sz="2750" dirty="0">
                <a:latin typeface="Inter"/>
                <a:cs typeface="Inter"/>
              </a:rPr>
              <a:t>saftig.</a:t>
            </a:r>
            <a:r>
              <a:rPr sz="2750" spc="70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Probier's</a:t>
            </a:r>
            <a:r>
              <a:rPr sz="2750" spc="85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aus,</a:t>
            </a:r>
            <a:r>
              <a:rPr sz="2750" spc="80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für</a:t>
            </a:r>
            <a:r>
              <a:rPr sz="2750" spc="85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den</a:t>
            </a:r>
            <a:r>
              <a:rPr sz="2750" spc="80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Unterschied,</a:t>
            </a:r>
            <a:r>
              <a:rPr sz="2750" spc="85" dirty="0">
                <a:latin typeface="Inter"/>
                <a:cs typeface="Inter"/>
              </a:rPr>
              <a:t> </a:t>
            </a:r>
            <a:r>
              <a:rPr sz="2750" spc="-25" dirty="0">
                <a:latin typeface="Inter"/>
                <a:cs typeface="Inter"/>
              </a:rPr>
              <a:t>den </a:t>
            </a:r>
            <a:r>
              <a:rPr sz="2750" dirty="0">
                <a:latin typeface="Inter"/>
                <a:cs typeface="Inter"/>
              </a:rPr>
              <a:t>man</a:t>
            </a:r>
            <a:r>
              <a:rPr sz="2750" spc="55" dirty="0">
                <a:latin typeface="Inter"/>
                <a:cs typeface="Inter"/>
              </a:rPr>
              <a:t> </a:t>
            </a:r>
            <a:r>
              <a:rPr sz="2750" spc="-10" dirty="0">
                <a:latin typeface="Inter"/>
                <a:cs typeface="Inter"/>
              </a:rPr>
              <a:t>schmeckt!</a:t>
            </a:r>
            <a:endParaRPr sz="2750" dirty="0">
              <a:latin typeface="Inter"/>
              <a:cs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</Words>
  <Application>Microsoft Macintosh PowerPoint</Application>
  <PresentationFormat>Benutzerdefiniert</PresentationFormat>
  <Paragraphs>5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Calibri</vt:lpstr>
      <vt:lpstr>Inter</vt:lpstr>
      <vt:lpstr>Veneer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4:5 aGrill Social Media Vorlagen</dc:title>
  <dc:creator>Maurice Brumund</dc:creator>
  <cp:keywords>DAF_NT4Q9zs,BAC34S1mbmI</cp:keywords>
  <cp:lastModifiedBy>Pia | moin media</cp:lastModifiedBy>
  <cp:revision>2</cp:revision>
  <dcterms:created xsi:type="dcterms:W3CDTF">2024-03-11T17:10:36Z</dcterms:created>
  <dcterms:modified xsi:type="dcterms:W3CDTF">2024-03-12T09:20:05Z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2024-03-11T00:00:00Z</vt:filetime>
  </property>
  <property fmtid="{D5CDD505-2E9C-101B-9397-08002B2CF9AE}" pid="3" name="Creator">
    <vt:lpwstr>Canva</vt:lpwstr>
  </property>
  <property fmtid="{D5CDD505-2E9C-101B-9397-08002B2CF9AE}" pid="4" name="LastSaved">
    <vt:filetime>2024-03-11T00:00:00Z</vt:filetime>
  </property>
  <property fmtid="{D5CDD505-2E9C-101B-9397-08002B2CF9AE}" pid="5" name="Producer">
    <vt:lpwstr>Canva</vt:lpwstr>
  </property>
</Properties>
</file>