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287000" cy="10287000"/>
  <p:notesSz cx="10287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80" d="100"/>
          <a:sy n="80" d="100"/>
        </p:scale>
        <p:origin x="2824" y="22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1525" y="3188970"/>
            <a:ext cx="87439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43050" y="5760720"/>
            <a:ext cx="72009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32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4350" y="411480"/>
            <a:ext cx="92583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4350" y="2366010"/>
            <a:ext cx="92583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9566910"/>
            <a:ext cx="32918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3/12/24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g object 16">
            <a:extLst>
              <a:ext uri="{FF2B5EF4-FFF2-40B4-BE49-F238E27FC236}">
                <a16:creationId xmlns:a16="http://schemas.microsoft.com/office/drawing/2014/main" id="{8449EE01-7609-63F6-6A05-8D6812BDEFF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320"/>
            <a:ext cx="10286999" cy="10282680"/>
          </a:xfrm>
          <a:prstGeom prst="rect">
            <a:avLst/>
          </a:prstGeom>
        </p:spPr>
      </p:pic>
      <p:grpSp>
        <p:nvGrpSpPr>
          <p:cNvPr id="2" name="object 2"/>
          <p:cNvGrpSpPr>
            <a:grpSpLocks noGrp="1" noUngrp="1" noRot="1" noMove="1" noResize="1"/>
          </p:cNvGrpSpPr>
          <p:nvPr/>
        </p:nvGrpSpPr>
        <p:grpSpPr>
          <a:xfrm>
            <a:off x="-3319" y="-2253"/>
            <a:ext cx="8174990" cy="10289540"/>
            <a:chOff x="-3319" y="-2253"/>
            <a:chExt cx="8174990" cy="10289540"/>
          </a:xfrm>
        </p:grpSpPr>
        <p:sp>
          <p:nvSpPr>
            <p:cNvPr id="3" name="object 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3319" y="-2253"/>
              <a:ext cx="8174990" cy="10289540"/>
            </a:xfrm>
            <a:custGeom>
              <a:avLst/>
              <a:gdLst/>
              <a:ahLst/>
              <a:cxnLst/>
              <a:rect l="l" t="t" r="r" b="b"/>
              <a:pathLst>
                <a:path w="8174990" h="10289540">
                  <a:moveTo>
                    <a:pt x="8174885" y="7089300"/>
                  </a:moveTo>
                  <a:lnTo>
                    <a:pt x="7980954" y="8075651"/>
                  </a:lnTo>
                  <a:lnTo>
                    <a:pt x="7959862" y="8117097"/>
                  </a:lnTo>
                  <a:lnTo>
                    <a:pt x="7951224" y="8161030"/>
                  </a:lnTo>
                  <a:lnTo>
                    <a:pt x="7866777" y="8327216"/>
                  </a:lnTo>
                  <a:lnTo>
                    <a:pt x="7858119" y="8371248"/>
                  </a:lnTo>
                  <a:lnTo>
                    <a:pt x="7837000" y="8412832"/>
                  </a:lnTo>
                  <a:lnTo>
                    <a:pt x="7803420" y="8451964"/>
                  </a:lnTo>
                  <a:lnTo>
                    <a:pt x="7718973" y="8618148"/>
                  </a:lnTo>
                  <a:lnTo>
                    <a:pt x="7685412" y="8657179"/>
                  </a:lnTo>
                  <a:lnTo>
                    <a:pt x="7664321" y="8698624"/>
                  </a:lnTo>
                  <a:lnTo>
                    <a:pt x="7630776" y="8737576"/>
                  </a:lnTo>
                  <a:lnTo>
                    <a:pt x="7609702" y="8778930"/>
                  </a:lnTo>
                  <a:lnTo>
                    <a:pt x="7576177" y="8817779"/>
                  </a:lnTo>
                  <a:lnTo>
                    <a:pt x="7555126" y="8859019"/>
                  </a:lnTo>
                  <a:lnTo>
                    <a:pt x="7521626" y="8897743"/>
                  </a:lnTo>
                  <a:lnTo>
                    <a:pt x="7489015" y="8931945"/>
                  </a:lnTo>
                  <a:lnTo>
                    <a:pt x="7468988" y="8967971"/>
                  </a:lnTo>
                  <a:lnTo>
                    <a:pt x="7436619" y="9000946"/>
                  </a:lnTo>
                  <a:lnTo>
                    <a:pt x="7404362" y="9033344"/>
                  </a:lnTo>
                  <a:lnTo>
                    <a:pt x="7384676" y="9067640"/>
                  </a:lnTo>
                  <a:lnTo>
                    <a:pt x="7352632" y="9098960"/>
                  </a:lnTo>
                  <a:lnTo>
                    <a:pt x="7288836" y="9160114"/>
                  </a:lnTo>
                  <a:lnTo>
                    <a:pt x="7225396" y="9219454"/>
                  </a:lnTo>
                  <a:lnTo>
                    <a:pt x="7206259" y="9250956"/>
                  </a:lnTo>
                  <a:lnTo>
                    <a:pt x="7174735" y="9279628"/>
                  </a:lnTo>
                  <a:lnTo>
                    <a:pt x="7111893" y="9335930"/>
                  </a:lnTo>
                  <a:lnTo>
                    <a:pt x="7018068" y="9418151"/>
                  </a:lnTo>
                  <a:lnTo>
                    <a:pt x="6974429" y="9442611"/>
                  </a:lnTo>
                  <a:lnTo>
                    <a:pt x="6912193" y="9495833"/>
                  </a:lnTo>
                  <a:lnTo>
                    <a:pt x="6726075" y="9652485"/>
                  </a:lnTo>
                  <a:lnTo>
                    <a:pt x="6620648" y="9727885"/>
                  </a:lnTo>
                  <a:lnTo>
                    <a:pt x="6496498" y="9832682"/>
                  </a:lnTo>
                  <a:lnTo>
                    <a:pt x="6452932" y="9856773"/>
                  </a:lnTo>
                  <a:lnTo>
                    <a:pt x="6421791" y="9883500"/>
                  </a:lnTo>
                  <a:lnTo>
                    <a:pt x="6328099" y="9965045"/>
                  </a:lnTo>
                  <a:lnTo>
                    <a:pt x="6265366" y="10020789"/>
                  </a:lnTo>
                  <a:lnTo>
                    <a:pt x="6202371" y="10077869"/>
                  </a:lnTo>
                  <a:lnTo>
                    <a:pt x="6139075" y="10136479"/>
                  </a:lnTo>
                  <a:lnTo>
                    <a:pt x="6075439" y="10196818"/>
                  </a:lnTo>
                  <a:lnTo>
                    <a:pt x="6011424" y="10259082"/>
                  </a:lnTo>
                  <a:lnTo>
                    <a:pt x="5992599" y="10288995"/>
                  </a:lnTo>
                  <a:lnTo>
                    <a:pt x="0" y="10288601"/>
                  </a:lnTo>
                  <a:lnTo>
                    <a:pt x="3319" y="2254"/>
                  </a:lnTo>
                  <a:lnTo>
                    <a:pt x="3343094" y="0"/>
                  </a:lnTo>
                  <a:lnTo>
                    <a:pt x="3366479" y="12721"/>
                  </a:lnTo>
                  <a:lnTo>
                    <a:pt x="3387375" y="38102"/>
                  </a:lnTo>
                  <a:lnTo>
                    <a:pt x="3420598" y="66615"/>
                  </a:lnTo>
                  <a:lnTo>
                    <a:pt x="3453688" y="95807"/>
                  </a:lnTo>
                  <a:lnTo>
                    <a:pt x="3486645" y="125676"/>
                  </a:lnTo>
                  <a:lnTo>
                    <a:pt x="3519469" y="156218"/>
                  </a:lnTo>
                  <a:lnTo>
                    <a:pt x="3552162" y="187429"/>
                  </a:lnTo>
                  <a:lnTo>
                    <a:pt x="3584724" y="219307"/>
                  </a:lnTo>
                  <a:lnTo>
                    <a:pt x="3604694" y="249399"/>
                  </a:lnTo>
                  <a:lnTo>
                    <a:pt x="3636995" y="282601"/>
                  </a:lnTo>
                  <a:lnTo>
                    <a:pt x="3669168" y="316459"/>
                  </a:lnTo>
                  <a:lnTo>
                    <a:pt x="3701211" y="350972"/>
                  </a:lnTo>
                  <a:lnTo>
                    <a:pt x="3720666" y="383685"/>
                  </a:lnTo>
                  <a:lnTo>
                    <a:pt x="3752454" y="419495"/>
                  </a:lnTo>
                  <a:lnTo>
                    <a:pt x="3784116" y="455950"/>
                  </a:lnTo>
                  <a:lnTo>
                    <a:pt x="3815652" y="493046"/>
                  </a:lnTo>
                  <a:lnTo>
                    <a:pt x="3834601" y="528329"/>
                  </a:lnTo>
                  <a:lnTo>
                    <a:pt x="3865887" y="566697"/>
                  </a:lnTo>
                  <a:lnTo>
                    <a:pt x="3897049" y="605696"/>
                  </a:lnTo>
                  <a:lnTo>
                    <a:pt x="3915625" y="642873"/>
                  </a:lnTo>
                  <a:lnTo>
                    <a:pt x="3946541" y="683126"/>
                  </a:lnTo>
                  <a:lnTo>
                    <a:pt x="3977334" y="724000"/>
                  </a:lnTo>
                  <a:lnTo>
                    <a:pt x="3995543" y="763042"/>
                  </a:lnTo>
                  <a:lnTo>
                    <a:pt x="4026094" y="805150"/>
                  </a:lnTo>
                  <a:lnTo>
                    <a:pt x="4044063" y="845420"/>
                  </a:lnTo>
                  <a:lnTo>
                    <a:pt x="4074373" y="888748"/>
                  </a:lnTo>
                  <a:lnTo>
                    <a:pt x="4104564" y="932683"/>
                  </a:lnTo>
                  <a:lnTo>
                    <a:pt x="4122176" y="974770"/>
                  </a:lnTo>
                  <a:lnTo>
                    <a:pt x="4152131" y="1019906"/>
                  </a:lnTo>
                  <a:lnTo>
                    <a:pt x="4169507" y="1063188"/>
                  </a:lnTo>
                  <a:lnTo>
                    <a:pt x="4199228" y="1109513"/>
                  </a:lnTo>
                  <a:lnTo>
                    <a:pt x="4216138" y="1155168"/>
                  </a:lnTo>
                  <a:lnTo>
                    <a:pt x="4245479" y="1203428"/>
                  </a:lnTo>
                  <a:lnTo>
                    <a:pt x="4312731" y="1388016"/>
                  </a:lnTo>
                  <a:lnTo>
                    <a:pt x="4317027" y="1431999"/>
                  </a:lnTo>
                  <a:lnTo>
                    <a:pt x="4333765" y="1478527"/>
                  </a:lnTo>
                  <a:lnTo>
                    <a:pt x="4354932" y="1700018"/>
                  </a:lnTo>
                  <a:lnTo>
                    <a:pt x="4105749" y="2967384"/>
                  </a:lnTo>
                  <a:lnTo>
                    <a:pt x="4110730" y="3007881"/>
                  </a:lnTo>
                  <a:lnTo>
                    <a:pt x="4095940" y="3083103"/>
                  </a:lnTo>
                  <a:lnTo>
                    <a:pt x="4101097" y="3122706"/>
                  </a:lnTo>
                  <a:lnTo>
                    <a:pt x="4093854" y="3159542"/>
                  </a:lnTo>
                  <a:lnTo>
                    <a:pt x="4120957" y="3350844"/>
                  </a:lnTo>
                  <a:lnTo>
                    <a:pt x="4126593" y="3388009"/>
                  </a:lnTo>
                  <a:lnTo>
                    <a:pt x="4144767" y="3427236"/>
                  </a:lnTo>
                  <a:lnTo>
                    <a:pt x="4150557" y="3463614"/>
                  </a:lnTo>
                  <a:lnTo>
                    <a:pt x="4168890" y="3502033"/>
                  </a:lnTo>
                  <a:lnTo>
                    <a:pt x="4187369" y="3539708"/>
                  </a:lnTo>
                  <a:lnTo>
                    <a:pt x="4206044" y="3576381"/>
                  </a:lnTo>
                  <a:lnTo>
                    <a:pt x="4237382" y="3614485"/>
                  </a:lnTo>
                  <a:lnTo>
                    <a:pt x="4256462" y="3649103"/>
                  </a:lnTo>
                  <a:lnTo>
                    <a:pt x="4288210" y="3685119"/>
                  </a:lnTo>
                  <a:lnTo>
                    <a:pt x="4320169" y="3720066"/>
                  </a:lnTo>
                  <a:lnTo>
                    <a:pt x="4352340" y="3753927"/>
                  </a:lnTo>
                  <a:lnTo>
                    <a:pt x="4384729" y="3786685"/>
                  </a:lnTo>
                  <a:lnTo>
                    <a:pt x="4417338" y="3818325"/>
                  </a:lnTo>
                  <a:lnTo>
                    <a:pt x="4450170" y="3848828"/>
                  </a:lnTo>
                  <a:lnTo>
                    <a:pt x="4483228" y="3878179"/>
                  </a:lnTo>
                  <a:lnTo>
                    <a:pt x="4528978" y="3908811"/>
                  </a:lnTo>
                  <a:lnTo>
                    <a:pt x="4562500" y="3935808"/>
                  </a:lnTo>
                  <a:lnTo>
                    <a:pt x="4608719" y="3964051"/>
                  </a:lnTo>
                  <a:lnTo>
                    <a:pt x="4642717" y="3988626"/>
                  </a:lnTo>
                  <a:lnTo>
                    <a:pt x="4689419" y="4014415"/>
                  </a:lnTo>
                  <a:lnTo>
                    <a:pt x="4736367" y="4038951"/>
                  </a:lnTo>
                  <a:lnTo>
                    <a:pt x="4771104" y="4059768"/>
                  </a:lnTo>
                  <a:lnTo>
                    <a:pt x="4818555" y="4081750"/>
                  </a:lnTo>
                  <a:lnTo>
                    <a:pt x="4866261" y="4102428"/>
                  </a:lnTo>
                  <a:lnTo>
                    <a:pt x="4914228" y="4121788"/>
                  </a:lnTo>
                  <a:lnTo>
                    <a:pt x="4962457" y="4139812"/>
                  </a:lnTo>
                  <a:lnTo>
                    <a:pt x="5010951" y="4156483"/>
                  </a:lnTo>
                  <a:lnTo>
                    <a:pt x="5059715" y="4171785"/>
                  </a:lnTo>
                  <a:lnTo>
                    <a:pt x="5108752" y="4185701"/>
                  </a:lnTo>
                  <a:lnTo>
                    <a:pt x="5158064" y="4198214"/>
                  </a:lnTo>
                  <a:lnTo>
                    <a:pt x="5207655" y="4209309"/>
                  </a:lnTo>
                  <a:lnTo>
                    <a:pt x="5257529" y="4218967"/>
                  </a:lnTo>
                  <a:lnTo>
                    <a:pt x="5307688" y="4227173"/>
                  </a:lnTo>
                  <a:lnTo>
                    <a:pt x="5358136" y="4233909"/>
                  </a:lnTo>
                  <a:lnTo>
                    <a:pt x="5408876" y="4239160"/>
                  </a:lnTo>
                  <a:lnTo>
                    <a:pt x="5459912" y="4242908"/>
                  </a:lnTo>
                  <a:lnTo>
                    <a:pt x="5511247" y="4245137"/>
                  </a:lnTo>
                  <a:lnTo>
                    <a:pt x="5562883" y="4245830"/>
                  </a:lnTo>
                  <a:lnTo>
                    <a:pt x="5602363" y="4242520"/>
                  </a:lnTo>
                  <a:lnTo>
                    <a:pt x="5654613" y="4240091"/>
                  </a:lnTo>
                  <a:lnTo>
                    <a:pt x="5693981" y="4237354"/>
                  </a:lnTo>
                  <a:lnTo>
                    <a:pt x="5733195" y="4235398"/>
                  </a:lnTo>
                  <a:lnTo>
                    <a:pt x="5772256" y="4234219"/>
                  </a:lnTo>
                  <a:lnTo>
                    <a:pt x="5811166" y="4233810"/>
                  </a:lnTo>
                  <a:lnTo>
                    <a:pt x="5862387" y="4236615"/>
                  </a:lnTo>
                  <a:lnTo>
                    <a:pt x="5900997" y="4237730"/>
                  </a:lnTo>
                  <a:lnTo>
                    <a:pt x="5939460" y="4239597"/>
                  </a:lnTo>
                  <a:lnTo>
                    <a:pt x="5977775" y="4242212"/>
                  </a:lnTo>
                  <a:lnTo>
                    <a:pt x="6015944" y="4245569"/>
                  </a:lnTo>
                  <a:lnTo>
                    <a:pt x="6053969" y="4249662"/>
                  </a:lnTo>
                  <a:lnTo>
                    <a:pt x="6091850" y="4254485"/>
                  </a:lnTo>
                  <a:lnTo>
                    <a:pt x="6129589" y="4260033"/>
                  </a:lnTo>
                  <a:lnTo>
                    <a:pt x="6167186" y="4266300"/>
                  </a:lnTo>
                  <a:lnTo>
                    <a:pt x="6204643" y="4273281"/>
                  </a:lnTo>
                  <a:lnTo>
                    <a:pt x="6241961" y="4280969"/>
                  </a:lnTo>
                  <a:lnTo>
                    <a:pt x="6279141" y="4289359"/>
                  </a:lnTo>
                  <a:lnTo>
                    <a:pt x="6316183" y="4298446"/>
                  </a:lnTo>
                  <a:lnTo>
                    <a:pt x="6353091" y="4308223"/>
                  </a:lnTo>
                  <a:lnTo>
                    <a:pt x="6389863" y="4318686"/>
                  </a:lnTo>
                  <a:lnTo>
                    <a:pt x="6426502" y="4329827"/>
                  </a:lnTo>
                  <a:lnTo>
                    <a:pt x="6450547" y="4339192"/>
                  </a:lnTo>
                  <a:lnTo>
                    <a:pt x="6486922" y="4351675"/>
                  </a:lnTo>
                  <a:lnTo>
                    <a:pt x="6523167" y="4364820"/>
                  </a:lnTo>
                  <a:lnTo>
                    <a:pt x="6559283" y="4378622"/>
                  </a:lnTo>
                  <a:lnTo>
                    <a:pt x="6595270" y="4393075"/>
                  </a:lnTo>
                  <a:lnTo>
                    <a:pt x="6631131" y="4408172"/>
                  </a:lnTo>
                  <a:lnTo>
                    <a:pt x="6666867" y="4423910"/>
                  </a:lnTo>
                  <a:lnTo>
                    <a:pt x="6702477" y="4440281"/>
                  </a:lnTo>
                  <a:lnTo>
                    <a:pt x="6737965" y="4457280"/>
                  </a:lnTo>
                  <a:lnTo>
                    <a:pt x="6760868" y="4472451"/>
                  </a:lnTo>
                  <a:lnTo>
                    <a:pt x="6796111" y="4490689"/>
                  </a:lnTo>
                  <a:lnTo>
                    <a:pt x="6831235" y="4509539"/>
                  </a:lnTo>
                  <a:lnTo>
                    <a:pt x="6866239" y="4528994"/>
                  </a:lnTo>
                  <a:lnTo>
                    <a:pt x="6901126" y="4549048"/>
                  </a:lnTo>
                  <a:lnTo>
                    <a:pt x="6923434" y="4567246"/>
                  </a:lnTo>
                  <a:lnTo>
                    <a:pt x="6958088" y="4588483"/>
                  </a:lnTo>
                  <a:lnTo>
                    <a:pt x="6992627" y="4610303"/>
                  </a:lnTo>
                  <a:lnTo>
                    <a:pt x="7027053" y="4632699"/>
                  </a:lnTo>
                  <a:lnTo>
                    <a:pt x="7048905" y="4653216"/>
                  </a:lnTo>
                  <a:lnTo>
                    <a:pt x="7083108" y="4676750"/>
                  </a:lnTo>
                  <a:lnTo>
                    <a:pt x="7117200" y="4700843"/>
                  </a:lnTo>
                  <a:lnTo>
                    <a:pt x="7138722" y="4723040"/>
                  </a:lnTo>
                  <a:lnTo>
                    <a:pt x="7172598" y="4748236"/>
                  </a:lnTo>
                  <a:lnTo>
                    <a:pt x="7206367" y="4773974"/>
                  </a:lnTo>
                  <a:lnTo>
                    <a:pt x="7227568" y="4797800"/>
                  </a:lnTo>
                  <a:lnTo>
                    <a:pt x="7261127" y="4824607"/>
                  </a:lnTo>
                  <a:lnTo>
                    <a:pt x="7282121" y="4849490"/>
                  </a:lnTo>
                  <a:lnTo>
                    <a:pt x="7315474" y="4877343"/>
                  </a:lnTo>
                  <a:lnTo>
                    <a:pt x="7336265" y="4903261"/>
                  </a:lnTo>
                  <a:lnTo>
                    <a:pt x="7369417" y="4932137"/>
                  </a:lnTo>
                  <a:lnTo>
                    <a:pt x="7390008" y="4959066"/>
                  </a:lnTo>
                  <a:lnTo>
                    <a:pt x="7422964" y="4988943"/>
                  </a:lnTo>
                  <a:lnTo>
                    <a:pt x="7443361" y="5016861"/>
                  </a:lnTo>
                  <a:lnTo>
                    <a:pt x="7476124" y="5047716"/>
                  </a:lnTo>
                  <a:lnTo>
                    <a:pt x="7496331" y="5076600"/>
                  </a:lnTo>
                  <a:lnTo>
                    <a:pt x="7516445" y="5105959"/>
                  </a:lnTo>
                  <a:lnTo>
                    <a:pt x="7548928" y="5138238"/>
                  </a:lnTo>
                  <a:lnTo>
                    <a:pt x="7568858" y="5168529"/>
                  </a:lnTo>
                  <a:lnTo>
                    <a:pt x="7588699" y="5199278"/>
                  </a:lnTo>
                  <a:lnTo>
                    <a:pt x="7620912" y="5232929"/>
                  </a:lnTo>
                  <a:lnTo>
                    <a:pt x="7640576" y="5264576"/>
                  </a:lnTo>
                  <a:lnTo>
                    <a:pt x="7660154" y="5296663"/>
                  </a:lnTo>
                  <a:lnTo>
                    <a:pt x="7679645" y="5329186"/>
                  </a:lnTo>
                  <a:lnTo>
                    <a:pt x="7699053" y="5362137"/>
                  </a:lnTo>
                  <a:lnTo>
                    <a:pt x="7718377" y="5395512"/>
                  </a:lnTo>
                  <a:lnTo>
                    <a:pt x="7750081" y="5431755"/>
                  </a:lnTo>
                  <a:lnTo>
                    <a:pt x="7769242" y="5465959"/>
                  </a:lnTo>
                  <a:lnTo>
                    <a:pt x="7788323" y="5500571"/>
                  </a:lnTo>
                  <a:lnTo>
                    <a:pt x="7807326" y="5535583"/>
                  </a:lnTo>
                  <a:lnTo>
                    <a:pt x="7826250" y="5570989"/>
                  </a:lnTo>
                  <a:lnTo>
                    <a:pt x="7863871" y="5642966"/>
                  </a:lnTo>
                  <a:lnTo>
                    <a:pt x="7870108" y="5677073"/>
                  </a:lnTo>
                  <a:lnTo>
                    <a:pt x="7907287" y="5751300"/>
                  </a:lnTo>
                  <a:lnTo>
                    <a:pt x="7944181" y="5826971"/>
                  </a:lnTo>
                  <a:lnTo>
                    <a:pt x="7962525" y="5865334"/>
                  </a:lnTo>
                  <a:lnTo>
                    <a:pt x="7968340" y="5901590"/>
                  </a:lnTo>
                  <a:lnTo>
                    <a:pt x="8004693" y="5980012"/>
                  </a:lnTo>
                  <a:lnTo>
                    <a:pt x="8010312" y="6017265"/>
                  </a:lnTo>
                  <a:lnTo>
                    <a:pt x="8028329" y="6057290"/>
                  </a:lnTo>
                  <a:lnTo>
                    <a:pt x="8033822" y="6095181"/>
                  </a:lnTo>
                  <a:lnTo>
                    <a:pt x="8051716" y="6135831"/>
                  </a:lnTo>
                  <a:lnTo>
                    <a:pt x="8057089" y="6174335"/>
                  </a:lnTo>
                  <a:lnTo>
                    <a:pt x="8074864" y="6215588"/>
                  </a:lnTo>
                  <a:lnTo>
                    <a:pt x="8085320" y="6294065"/>
                  </a:lnTo>
                  <a:lnTo>
                    <a:pt x="8102927" y="6336179"/>
                  </a:lnTo>
                  <a:lnTo>
                    <a:pt x="8118040" y="6456801"/>
                  </a:lnTo>
                  <a:lnTo>
                    <a:pt x="8135436" y="6499983"/>
                  </a:lnTo>
                  <a:lnTo>
                    <a:pt x="8173217" y="6834466"/>
                  </a:lnTo>
                  <a:lnTo>
                    <a:pt x="8165283" y="6874820"/>
                  </a:lnTo>
                  <a:lnTo>
                    <a:pt x="8174219" y="6961026"/>
                  </a:lnTo>
                  <a:lnTo>
                    <a:pt x="8166170" y="7001968"/>
                  </a:lnTo>
                  <a:lnTo>
                    <a:pt x="8174885" y="7089300"/>
                  </a:lnTo>
                  <a:close/>
                </a:path>
                <a:path w="8174990" h="10289540">
                  <a:moveTo>
                    <a:pt x="4359146" y="1744414"/>
                  </a:moveTo>
                  <a:lnTo>
                    <a:pt x="4179857" y="2656293"/>
                  </a:lnTo>
                  <a:lnTo>
                    <a:pt x="4159533" y="2693832"/>
                  </a:lnTo>
                  <a:lnTo>
                    <a:pt x="4354932" y="1700018"/>
                  </a:lnTo>
                  <a:lnTo>
                    <a:pt x="4359146" y="1744414"/>
                  </a:lnTo>
                  <a:close/>
                </a:path>
                <a:path w="8174990" h="10289540">
                  <a:moveTo>
                    <a:pt x="4355087" y="1830892"/>
                  </a:moveTo>
                  <a:lnTo>
                    <a:pt x="4232174" y="2456038"/>
                  </a:lnTo>
                  <a:lnTo>
                    <a:pt x="4203670" y="2535182"/>
                  </a:lnTo>
                  <a:lnTo>
                    <a:pt x="4350887" y="1786421"/>
                  </a:lnTo>
                  <a:lnTo>
                    <a:pt x="4355087" y="1830892"/>
                  </a:lnTo>
                  <a:close/>
                </a:path>
                <a:path w="8174990" h="10289540">
                  <a:moveTo>
                    <a:pt x="4342765" y="1959388"/>
                  </a:moveTo>
                  <a:lnTo>
                    <a:pt x="4277051" y="2293616"/>
                  </a:lnTo>
                  <a:lnTo>
                    <a:pt x="4256449" y="2332569"/>
                  </a:lnTo>
                  <a:lnTo>
                    <a:pt x="4338562" y="1914936"/>
                  </a:lnTo>
                  <a:lnTo>
                    <a:pt x="4342765" y="1959388"/>
                  </a:lnTo>
                  <a:close/>
                </a:path>
                <a:path w="8174990" h="10289540">
                  <a:moveTo>
                    <a:pt x="8171003" y="7174875"/>
                  </a:moveTo>
                  <a:lnTo>
                    <a:pt x="8010650" y="7990443"/>
                  </a:lnTo>
                  <a:lnTo>
                    <a:pt x="7989576" y="8031798"/>
                  </a:lnTo>
                  <a:lnTo>
                    <a:pt x="8166730" y="7130779"/>
                  </a:lnTo>
                  <a:lnTo>
                    <a:pt x="8171003" y="7174875"/>
                  </a:lnTo>
                  <a:close/>
                </a:path>
                <a:path w="8174990" h="10289540">
                  <a:moveTo>
                    <a:pt x="8166993" y="7261098"/>
                  </a:moveTo>
                  <a:lnTo>
                    <a:pt x="8040304" y="7905451"/>
                  </a:lnTo>
                  <a:lnTo>
                    <a:pt x="8019252" y="7946692"/>
                  </a:lnTo>
                  <a:lnTo>
                    <a:pt x="8162783" y="7216683"/>
                  </a:lnTo>
                  <a:lnTo>
                    <a:pt x="8166993" y="7261098"/>
                  </a:lnTo>
                  <a:close/>
                </a:path>
                <a:path w="8174990" h="10289540">
                  <a:moveTo>
                    <a:pt x="8154529" y="7390322"/>
                  </a:moveTo>
                  <a:lnTo>
                    <a:pt x="8078455" y="7777241"/>
                  </a:lnTo>
                  <a:lnTo>
                    <a:pt x="8057445" y="7818269"/>
                  </a:lnTo>
                  <a:lnTo>
                    <a:pt x="8150404" y="7345473"/>
                  </a:lnTo>
                  <a:lnTo>
                    <a:pt x="8154529" y="7390322"/>
                  </a:lnTo>
                  <a:close/>
                </a:path>
              </a:pathLst>
            </a:custGeom>
            <a:solidFill>
              <a:srgbClr val="FFFFFF">
                <a:alpha val="8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4403" y="913095"/>
              <a:ext cx="2657474" cy="148589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91703" y="3287034"/>
            <a:ext cx="6016625" cy="4507965"/>
          </a:xfrm>
          <a:prstGeom prst="rect">
            <a:avLst/>
          </a:prstGeom>
        </p:spPr>
        <p:txBody>
          <a:bodyPr vert="horz" wrap="square" lIns="0" tIns="297815" rIns="0" bIns="0" rtlCol="0">
            <a:spAutoFit/>
          </a:bodyPr>
          <a:lstStyle/>
          <a:p>
            <a:pPr marL="12700" marR="5080" algn="l">
              <a:lnSpc>
                <a:spcPts val="10870"/>
              </a:lnSpc>
              <a:spcBef>
                <a:spcPts val="2345"/>
              </a:spcBef>
            </a:pPr>
            <a:r>
              <a:rPr sz="10950" spc="-20" dirty="0">
                <a:solidFill>
                  <a:srgbClr val="131313"/>
                </a:solidFill>
                <a:latin typeface="Veneer"/>
                <a:cs typeface="Veneer"/>
              </a:rPr>
              <a:t>DEIN </a:t>
            </a:r>
            <a:r>
              <a:rPr sz="10950" spc="-10" dirty="0">
                <a:solidFill>
                  <a:srgbClr val="131313"/>
                </a:solidFill>
                <a:latin typeface="Veneer"/>
                <a:cs typeface="Veneer"/>
              </a:rPr>
              <a:t>ULTIMATIVER TIPP!</a:t>
            </a:r>
            <a:endParaRPr sz="4100" dirty="0">
              <a:latin typeface="Inter"/>
              <a:cs typeface="Inter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96074" y="7872013"/>
            <a:ext cx="2778462" cy="178487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91703" y="9014657"/>
            <a:ext cx="4125595" cy="4572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30"/>
              </a:spcBef>
            </a:pPr>
            <a:r>
              <a:rPr sz="2800" b="1" spc="-10" dirty="0">
                <a:solidFill>
                  <a:srgbClr val="CB4E24"/>
                </a:solidFill>
                <a:latin typeface="Inter"/>
                <a:cs typeface="Inter"/>
              </a:rPr>
              <a:t>#gemeinsamgeniessen</a:t>
            </a:r>
            <a:endParaRPr sz="2800" dirty="0">
              <a:latin typeface="Inter"/>
              <a:cs typeface="Inter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6EBE317E-E241-182F-E82B-F0917A8FC21D}"/>
              </a:ext>
            </a:extLst>
          </p:cNvPr>
          <p:cNvSpPr txBox="1"/>
          <p:nvPr/>
        </p:nvSpPr>
        <p:spPr>
          <a:xfrm>
            <a:off x="966343" y="7564635"/>
            <a:ext cx="6016625" cy="931665"/>
          </a:xfrm>
          <a:prstGeom prst="rect">
            <a:avLst/>
          </a:prstGeom>
        </p:spPr>
        <p:txBody>
          <a:bodyPr vert="horz" wrap="square" lIns="0" tIns="297815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730"/>
              </a:spcBef>
            </a:pPr>
            <a:r>
              <a:rPr sz="4100" spc="-20" dirty="0">
                <a:solidFill>
                  <a:srgbClr val="131313"/>
                </a:solidFill>
                <a:latin typeface="Inter"/>
                <a:cs typeface="Inter"/>
              </a:rPr>
              <a:t>Grill-</a:t>
            </a:r>
            <a:r>
              <a:rPr sz="4100" dirty="0" err="1">
                <a:solidFill>
                  <a:srgbClr val="131313"/>
                </a:solidFill>
                <a:latin typeface="Inter"/>
                <a:cs typeface="Inter"/>
              </a:rPr>
              <a:t>Profi</a:t>
            </a:r>
            <a:r>
              <a:rPr sz="4100" spc="-3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00" dirty="0">
                <a:solidFill>
                  <a:srgbClr val="131313"/>
                </a:solidFill>
                <a:latin typeface="Inter"/>
                <a:cs typeface="Inter"/>
              </a:rPr>
              <a:t>in</a:t>
            </a:r>
            <a:r>
              <a:rPr sz="4100" spc="-3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100" spc="-10" dirty="0">
                <a:solidFill>
                  <a:srgbClr val="131313"/>
                </a:solidFill>
                <a:latin typeface="Inter"/>
                <a:cs typeface="Inter"/>
              </a:rPr>
              <a:t>Sekunden</a:t>
            </a:r>
            <a:endParaRPr sz="410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g object 16">
            <a:extLst>
              <a:ext uri="{FF2B5EF4-FFF2-40B4-BE49-F238E27FC236}">
                <a16:creationId xmlns:a16="http://schemas.microsoft.com/office/drawing/2014/main" id="{8A2468D3-EEA7-50C6-7F30-34DD511DEBD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320"/>
            <a:ext cx="10286999" cy="10282680"/>
          </a:xfrm>
          <a:prstGeom prst="rect">
            <a:avLst/>
          </a:prstGeom>
        </p:spPr>
      </p:pic>
      <p:sp>
        <p:nvSpPr>
          <p:cNvPr id="2" name="object 2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4206133"/>
            <a:ext cx="10287000" cy="6081395"/>
          </a:xfrm>
          <a:custGeom>
            <a:avLst/>
            <a:gdLst/>
            <a:ahLst/>
            <a:cxnLst/>
            <a:rect l="l" t="t" r="r" b="b"/>
            <a:pathLst>
              <a:path w="10287000" h="6081395">
                <a:moveTo>
                  <a:pt x="10175976" y="1259544"/>
                </a:moveTo>
                <a:lnTo>
                  <a:pt x="10234197" y="1263390"/>
                </a:lnTo>
                <a:lnTo>
                  <a:pt x="10286999" y="1267468"/>
                </a:lnTo>
                <a:lnTo>
                  <a:pt x="10286999" y="6080866"/>
                </a:lnTo>
                <a:lnTo>
                  <a:pt x="0" y="6080866"/>
                </a:lnTo>
                <a:lnTo>
                  <a:pt x="0" y="2044598"/>
                </a:lnTo>
                <a:lnTo>
                  <a:pt x="6447458" y="2044598"/>
                </a:lnTo>
                <a:lnTo>
                  <a:pt x="6498256" y="2043995"/>
                </a:lnTo>
                <a:lnTo>
                  <a:pt x="6549144" y="2042686"/>
                </a:lnTo>
                <a:lnTo>
                  <a:pt x="6600117" y="2040689"/>
                </a:lnTo>
                <a:lnTo>
                  <a:pt x="6651167" y="2038024"/>
                </a:lnTo>
                <a:lnTo>
                  <a:pt x="6702289" y="2034708"/>
                </a:lnTo>
                <a:lnTo>
                  <a:pt x="6753474" y="2030760"/>
                </a:lnTo>
                <a:lnTo>
                  <a:pt x="6804717" y="2026197"/>
                </a:lnTo>
                <a:lnTo>
                  <a:pt x="6856011" y="2021037"/>
                </a:lnTo>
                <a:lnTo>
                  <a:pt x="6907349" y="2015299"/>
                </a:lnTo>
                <a:lnTo>
                  <a:pt x="6958725" y="2009001"/>
                </a:lnTo>
                <a:lnTo>
                  <a:pt x="7010131" y="2002161"/>
                </a:lnTo>
                <a:lnTo>
                  <a:pt x="7113011" y="1986928"/>
                </a:lnTo>
                <a:lnTo>
                  <a:pt x="7215934" y="1969744"/>
                </a:lnTo>
                <a:lnTo>
                  <a:pt x="7318847" y="1950755"/>
                </a:lnTo>
                <a:lnTo>
                  <a:pt x="7421698" y="1930106"/>
                </a:lnTo>
                <a:lnTo>
                  <a:pt x="7524433" y="1907942"/>
                </a:lnTo>
                <a:lnTo>
                  <a:pt x="7678201" y="1872173"/>
                </a:lnTo>
                <a:lnTo>
                  <a:pt x="7831409" y="1833810"/>
                </a:lnTo>
                <a:lnTo>
                  <a:pt x="8034503" y="1779475"/>
                </a:lnTo>
                <a:lnTo>
                  <a:pt x="9108952" y="1465679"/>
                </a:lnTo>
                <a:lnTo>
                  <a:pt x="9293104" y="1415340"/>
                </a:lnTo>
                <a:lnTo>
                  <a:pt x="9428281" y="1380782"/>
                </a:lnTo>
                <a:lnTo>
                  <a:pt x="9516900" y="1359537"/>
                </a:lnTo>
                <a:lnTo>
                  <a:pt x="9604258" y="1339898"/>
                </a:lnTo>
                <a:lnTo>
                  <a:pt x="9690301" y="1322008"/>
                </a:lnTo>
                <a:lnTo>
                  <a:pt x="9732813" y="1313765"/>
                </a:lnTo>
                <a:lnTo>
                  <a:pt x="9774977" y="1306014"/>
                </a:lnTo>
                <a:lnTo>
                  <a:pt x="9816785" y="1298772"/>
                </a:lnTo>
                <a:lnTo>
                  <a:pt x="9858232" y="1292059"/>
                </a:lnTo>
                <a:lnTo>
                  <a:pt x="9899310" y="1285892"/>
                </a:lnTo>
                <a:lnTo>
                  <a:pt x="9940012" y="1280290"/>
                </a:lnTo>
                <a:lnTo>
                  <a:pt x="9980333" y="1275270"/>
                </a:lnTo>
                <a:lnTo>
                  <a:pt x="10020265" y="1270850"/>
                </a:lnTo>
                <a:lnTo>
                  <a:pt x="10059802" y="1267050"/>
                </a:lnTo>
                <a:lnTo>
                  <a:pt x="10098938" y="1263887"/>
                </a:lnTo>
                <a:lnTo>
                  <a:pt x="10137664" y="1261378"/>
                </a:lnTo>
                <a:lnTo>
                  <a:pt x="10175976" y="1259544"/>
                </a:lnTo>
                <a:close/>
              </a:path>
              <a:path w="10287000" h="6081395">
                <a:moveTo>
                  <a:pt x="1633914" y="0"/>
                </a:moveTo>
                <a:lnTo>
                  <a:pt x="1677716" y="28"/>
                </a:lnTo>
                <a:lnTo>
                  <a:pt x="1721622" y="681"/>
                </a:lnTo>
                <a:lnTo>
                  <a:pt x="1765625" y="1962"/>
                </a:lnTo>
                <a:lnTo>
                  <a:pt x="1809720" y="3877"/>
                </a:lnTo>
                <a:lnTo>
                  <a:pt x="1853901" y="6431"/>
                </a:lnTo>
                <a:lnTo>
                  <a:pt x="1898164" y="9629"/>
                </a:lnTo>
                <a:lnTo>
                  <a:pt x="1942501" y="13476"/>
                </a:lnTo>
                <a:lnTo>
                  <a:pt x="1986907" y="17976"/>
                </a:lnTo>
                <a:lnTo>
                  <a:pt x="2031378" y="23135"/>
                </a:lnTo>
                <a:lnTo>
                  <a:pt x="2075906" y="28958"/>
                </a:lnTo>
                <a:lnTo>
                  <a:pt x="2120487" y="35450"/>
                </a:lnTo>
                <a:lnTo>
                  <a:pt x="2165115" y="42615"/>
                </a:lnTo>
                <a:lnTo>
                  <a:pt x="2209784" y="50459"/>
                </a:lnTo>
                <a:lnTo>
                  <a:pt x="2254489" y="58986"/>
                </a:lnTo>
                <a:lnTo>
                  <a:pt x="2299224" y="68203"/>
                </a:lnTo>
                <a:lnTo>
                  <a:pt x="2343983" y="78113"/>
                </a:lnTo>
                <a:lnTo>
                  <a:pt x="2388760" y="88721"/>
                </a:lnTo>
                <a:lnTo>
                  <a:pt x="2433551" y="100033"/>
                </a:lnTo>
                <a:lnTo>
                  <a:pt x="2478350" y="112054"/>
                </a:lnTo>
                <a:lnTo>
                  <a:pt x="2523150" y="124788"/>
                </a:lnTo>
                <a:lnTo>
                  <a:pt x="2567946" y="138241"/>
                </a:lnTo>
                <a:lnTo>
                  <a:pt x="2612733" y="152418"/>
                </a:lnTo>
                <a:lnTo>
                  <a:pt x="2657504" y="167323"/>
                </a:lnTo>
                <a:lnTo>
                  <a:pt x="2702255" y="182961"/>
                </a:lnTo>
                <a:lnTo>
                  <a:pt x="2746980" y="199338"/>
                </a:lnTo>
                <a:lnTo>
                  <a:pt x="2791673" y="216458"/>
                </a:lnTo>
                <a:lnTo>
                  <a:pt x="2836328" y="234327"/>
                </a:lnTo>
                <a:lnTo>
                  <a:pt x="2880940" y="252950"/>
                </a:lnTo>
                <a:lnTo>
                  <a:pt x="2925502" y="272331"/>
                </a:lnTo>
                <a:lnTo>
                  <a:pt x="2970011" y="292475"/>
                </a:lnTo>
                <a:lnTo>
                  <a:pt x="3014459" y="313387"/>
                </a:lnTo>
                <a:lnTo>
                  <a:pt x="3058841" y="335073"/>
                </a:lnTo>
                <a:lnTo>
                  <a:pt x="3098644" y="355297"/>
                </a:lnTo>
                <a:lnTo>
                  <a:pt x="3137817" y="376009"/>
                </a:lnTo>
                <a:lnTo>
                  <a:pt x="3176386" y="397193"/>
                </a:lnTo>
                <a:lnTo>
                  <a:pt x="3214374" y="418831"/>
                </a:lnTo>
                <a:lnTo>
                  <a:pt x="3251806" y="440905"/>
                </a:lnTo>
                <a:lnTo>
                  <a:pt x="3288707" y="463396"/>
                </a:lnTo>
                <a:lnTo>
                  <a:pt x="3325101" y="486288"/>
                </a:lnTo>
                <a:lnTo>
                  <a:pt x="3361012" y="509563"/>
                </a:lnTo>
                <a:lnTo>
                  <a:pt x="3396465" y="533203"/>
                </a:lnTo>
                <a:lnTo>
                  <a:pt x="3431484" y="557190"/>
                </a:lnTo>
                <a:lnTo>
                  <a:pt x="3466093" y="581506"/>
                </a:lnTo>
                <a:lnTo>
                  <a:pt x="3500318" y="606134"/>
                </a:lnTo>
                <a:lnTo>
                  <a:pt x="3534182" y="631056"/>
                </a:lnTo>
                <a:lnTo>
                  <a:pt x="3567710" y="656254"/>
                </a:lnTo>
                <a:lnTo>
                  <a:pt x="3600925" y="681711"/>
                </a:lnTo>
                <a:lnTo>
                  <a:pt x="3633854" y="707408"/>
                </a:lnTo>
                <a:lnTo>
                  <a:pt x="3666519" y="733328"/>
                </a:lnTo>
                <a:lnTo>
                  <a:pt x="3698946" y="759453"/>
                </a:lnTo>
                <a:lnTo>
                  <a:pt x="3731159" y="785766"/>
                </a:lnTo>
                <a:lnTo>
                  <a:pt x="3795039" y="838883"/>
                </a:lnTo>
                <a:lnTo>
                  <a:pt x="3858356" y="892537"/>
                </a:lnTo>
                <a:lnTo>
                  <a:pt x="4173315" y="1163890"/>
                </a:lnTo>
                <a:lnTo>
                  <a:pt x="4237349" y="1217784"/>
                </a:lnTo>
                <a:lnTo>
                  <a:pt x="4302186" y="1271221"/>
                </a:lnTo>
                <a:lnTo>
                  <a:pt x="4334966" y="1297723"/>
                </a:lnTo>
                <a:lnTo>
                  <a:pt x="4368021" y="1324059"/>
                </a:lnTo>
                <a:lnTo>
                  <a:pt x="4401374" y="1350208"/>
                </a:lnTo>
                <a:lnTo>
                  <a:pt x="4435050" y="1376155"/>
                </a:lnTo>
                <a:lnTo>
                  <a:pt x="4469073" y="1401882"/>
                </a:lnTo>
                <a:lnTo>
                  <a:pt x="4503467" y="1427369"/>
                </a:lnTo>
                <a:lnTo>
                  <a:pt x="4538258" y="1452601"/>
                </a:lnTo>
                <a:lnTo>
                  <a:pt x="4573469" y="1477559"/>
                </a:lnTo>
                <a:lnTo>
                  <a:pt x="4609125" y="1502225"/>
                </a:lnTo>
                <a:lnTo>
                  <a:pt x="4645250" y="1526581"/>
                </a:lnTo>
                <a:lnTo>
                  <a:pt x="4681868" y="1550610"/>
                </a:lnTo>
                <a:lnTo>
                  <a:pt x="4719005" y="1574295"/>
                </a:lnTo>
                <a:lnTo>
                  <a:pt x="4756684" y="1597616"/>
                </a:lnTo>
                <a:lnTo>
                  <a:pt x="4794930" y="1620557"/>
                </a:lnTo>
                <a:lnTo>
                  <a:pt x="4833768" y="1643100"/>
                </a:lnTo>
                <a:lnTo>
                  <a:pt x="4873221" y="1665228"/>
                </a:lnTo>
                <a:lnTo>
                  <a:pt x="4913314" y="1686921"/>
                </a:lnTo>
                <a:lnTo>
                  <a:pt x="4954072" y="1708163"/>
                </a:lnTo>
                <a:lnTo>
                  <a:pt x="4995518" y="1728936"/>
                </a:lnTo>
                <a:lnTo>
                  <a:pt x="5037678" y="1749222"/>
                </a:lnTo>
                <a:lnTo>
                  <a:pt x="5080575" y="1769003"/>
                </a:lnTo>
                <a:lnTo>
                  <a:pt x="5124235" y="1788262"/>
                </a:lnTo>
                <a:lnTo>
                  <a:pt x="5168681" y="1806980"/>
                </a:lnTo>
                <a:lnTo>
                  <a:pt x="5213939" y="1825141"/>
                </a:lnTo>
                <a:lnTo>
                  <a:pt x="5260031" y="1842726"/>
                </a:lnTo>
                <a:lnTo>
                  <a:pt x="5306983" y="1859718"/>
                </a:lnTo>
                <a:lnTo>
                  <a:pt x="5354820" y="1876099"/>
                </a:lnTo>
                <a:lnTo>
                  <a:pt x="5403565" y="1891850"/>
                </a:lnTo>
                <a:lnTo>
                  <a:pt x="5453243" y="1906956"/>
                </a:lnTo>
                <a:lnTo>
                  <a:pt x="5503878" y="1921396"/>
                </a:lnTo>
                <a:lnTo>
                  <a:pt x="5555496" y="1935155"/>
                </a:lnTo>
                <a:lnTo>
                  <a:pt x="5608119" y="1948214"/>
                </a:lnTo>
                <a:lnTo>
                  <a:pt x="5661773" y="1960555"/>
                </a:lnTo>
                <a:lnTo>
                  <a:pt x="5716482" y="1972160"/>
                </a:lnTo>
                <a:lnTo>
                  <a:pt x="5772271" y="1983013"/>
                </a:lnTo>
                <a:lnTo>
                  <a:pt x="5829163" y="1993095"/>
                </a:lnTo>
                <a:lnTo>
                  <a:pt x="5887184" y="2002388"/>
                </a:lnTo>
                <a:lnTo>
                  <a:pt x="5946357" y="2010875"/>
                </a:lnTo>
                <a:lnTo>
                  <a:pt x="6006707" y="2018538"/>
                </a:lnTo>
                <a:lnTo>
                  <a:pt x="6068259" y="2025358"/>
                </a:lnTo>
                <a:lnTo>
                  <a:pt x="6131037" y="2031320"/>
                </a:lnTo>
                <a:lnTo>
                  <a:pt x="6195065" y="2036404"/>
                </a:lnTo>
                <a:lnTo>
                  <a:pt x="6245308" y="2039598"/>
                </a:lnTo>
                <a:lnTo>
                  <a:pt x="6295676" y="2041997"/>
                </a:lnTo>
                <a:lnTo>
                  <a:pt x="6346161" y="2043618"/>
                </a:lnTo>
                <a:lnTo>
                  <a:pt x="6396758" y="2044479"/>
                </a:lnTo>
                <a:lnTo>
                  <a:pt x="6447458" y="2044598"/>
                </a:lnTo>
                <a:lnTo>
                  <a:pt x="0" y="2044598"/>
                </a:lnTo>
                <a:lnTo>
                  <a:pt x="0" y="472256"/>
                </a:lnTo>
                <a:lnTo>
                  <a:pt x="31128" y="453197"/>
                </a:lnTo>
                <a:lnTo>
                  <a:pt x="66183" y="432358"/>
                </a:lnTo>
                <a:lnTo>
                  <a:pt x="101565" y="411944"/>
                </a:lnTo>
                <a:lnTo>
                  <a:pt x="137271" y="391960"/>
                </a:lnTo>
                <a:lnTo>
                  <a:pt x="173294" y="372409"/>
                </a:lnTo>
                <a:lnTo>
                  <a:pt x="209629" y="353299"/>
                </a:lnTo>
                <a:lnTo>
                  <a:pt x="246270" y="334632"/>
                </a:lnTo>
                <a:lnTo>
                  <a:pt x="283211" y="316416"/>
                </a:lnTo>
                <a:lnTo>
                  <a:pt x="320447" y="298653"/>
                </a:lnTo>
                <a:lnTo>
                  <a:pt x="357972" y="281350"/>
                </a:lnTo>
                <a:lnTo>
                  <a:pt x="395780" y="264511"/>
                </a:lnTo>
                <a:lnTo>
                  <a:pt x="433866" y="248142"/>
                </a:lnTo>
                <a:lnTo>
                  <a:pt x="472225" y="232247"/>
                </a:lnTo>
                <a:lnTo>
                  <a:pt x="510850" y="216831"/>
                </a:lnTo>
                <a:lnTo>
                  <a:pt x="549736" y="201900"/>
                </a:lnTo>
                <a:lnTo>
                  <a:pt x="588878" y="187458"/>
                </a:lnTo>
                <a:lnTo>
                  <a:pt x="628269" y="173510"/>
                </a:lnTo>
                <a:lnTo>
                  <a:pt x="667904" y="160061"/>
                </a:lnTo>
                <a:lnTo>
                  <a:pt x="707777" y="147117"/>
                </a:lnTo>
                <a:lnTo>
                  <a:pt x="747884" y="134681"/>
                </a:lnTo>
                <a:lnTo>
                  <a:pt x="788217" y="122760"/>
                </a:lnTo>
                <a:lnTo>
                  <a:pt x="828772" y="111359"/>
                </a:lnTo>
                <a:lnTo>
                  <a:pt x="869543" y="100481"/>
                </a:lnTo>
                <a:lnTo>
                  <a:pt x="910524" y="90133"/>
                </a:lnTo>
                <a:lnTo>
                  <a:pt x="951710" y="80318"/>
                </a:lnTo>
                <a:lnTo>
                  <a:pt x="993095" y="71043"/>
                </a:lnTo>
                <a:lnTo>
                  <a:pt x="1034673" y="62312"/>
                </a:lnTo>
                <a:lnTo>
                  <a:pt x="1076439" y="54130"/>
                </a:lnTo>
                <a:lnTo>
                  <a:pt x="1118387" y="46502"/>
                </a:lnTo>
                <a:lnTo>
                  <a:pt x="1160511" y="39433"/>
                </a:lnTo>
                <a:lnTo>
                  <a:pt x="1202806" y="32928"/>
                </a:lnTo>
                <a:lnTo>
                  <a:pt x="1245267" y="26993"/>
                </a:lnTo>
                <a:lnTo>
                  <a:pt x="1287887" y="21631"/>
                </a:lnTo>
                <a:lnTo>
                  <a:pt x="1330661" y="16848"/>
                </a:lnTo>
                <a:lnTo>
                  <a:pt x="1373583" y="12649"/>
                </a:lnTo>
                <a:lnTo>
                  <a:pt x="1416647" y="9040"/>
                </a:lnTo>
                <a:lnTo>
                  <a:pt x="1459849" y="6024"/>
                </a:lnTo>
                <a:lnTo>
                  <a:pt x="1503182" y="3607"/>
                </a:lnTo>
                <a:lnTo>
                  <a:pt x="1546641" y="1794"/>
                </a:lnTo>
                <a:lnTo>
                  <a:pt x="1590220" y="590"/>
                </a:lnTo>
                <a:lnTo>
                  <a:pt x="1633914" y="0"/>
                </a:lnTo>
                <a:close/>
              </a:path>
            </a:pathLst>
          </a:custGeom>
          <a:solidFill>
            <a:srgbClr val="FFFFFF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6000" y="6524891"/>
            <a:ext cx="7712709" cy="13145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08025" algn="l">
              <a:lnSpc>
                <a:spcPct val="108000"/>
              </a:lnSpc>
              <a:spcBef>
                <a:spcPts val="95"/>
              </a:spcBef>
            </a:pP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Lass</a:t>
            </a:r>
            <a:r>
              <a:rPr sz="4050" b="1" spc="4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das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Grillgut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vorher</a:t>
            </a:r>
            <a:r>
              <a:rPr sz="4050" b="1" spc="50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spc="-25" dirty="0">
                <a:solidFill>
                  <a:srgbClr val="131313"/>
                </a:solidFill>
                <a:latin typeface="Inter"/>
                <a:cs typeface="Inter"/>
              </a:rPr>
              <a:t>auf </a:t>
            </a:r>
            <a:r>
              <a:rPr sz="4050" b="1" dirty="0">
                <a:solidFill>
                  <a:srgbClr val="131313"/>
                </a:solidFill>
                <a:latin typeface="Inter"/>
                <a:cs typeface="Inter"/>
              </a:rPr>
              <a:t>Raumtemperatur</a:t>
            </a:r>
            <a:r>
              <a:rPr sz="4050" b="1" spc="95" dirty="0">
                <a:solidFill>
                  <a:srgbClr val="131313"/>
                </a:solidFill>
                <a:latin typeface="Inter"/>
                <a:cs typeface="Inter"/>
              </a:rPr>
              <a:t> </a:t>
            </a:r>
            <a:r>
              <a:rPr sz="4050" b="1" spc="-10" dirty="0" err="1">
                <a:solidFill>
                  <a:srgbClr val="131313"/>
                </a:solidFill>
                <a:latin typeface="Inter"/>
                <a:cs typeface="Inter"/>
              </a:rPr>
              <a:t>kommen</a:t>
            </a:r>
            <a:r>
              <a:rPr sz="4050" b="1" spc="-10" dirty="0">
                <a:solidFill>
                  <a:srgbClr val="131313"/>
                </a:solidFill>
                <a:latin typeface="Inter"/>
                <a:cs typeface="Inter"/>
              </a:rPr>
              <a:t>!</a:t>
            </a:r>
            <a:endParaRPr sz="2750" dirty="0">
              <a:latin typeface="Inter"/>
              <a:cs typeface="Inter"/>
            </a:endParaRPr>
          </a:p>
        </p:txBody>
      </p:sp>
      <p:pic>
        <p:nvPicPr>
          <p:cNvPr id="4" name="object 4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2025" y="4905025"/>
            <a:ext cx="2152649" cy="1209674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DFFB0D3E-FDC5-FA67-AFF6-C259A9E1947D}"/>
              </a:ext>
            </a:extLst>
          </p:cNvPr>
          <p:cNvSpPr txBox="1"/>
          <p:nvPr/>
        </p:nvSpPr>
        <p:spPr>
          <a:xfrm>
            <a:off x="1016000" y="8082429"/>
            <a:ext cx="7712709" cy="14698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l">
              <a:lnSpc>
                <a:spcPct val="118200"/>
              </a:lnSpc>
              <a:spcBef>
                <a:spcPts val="1070"/>
              </a:spcBef>
            </a:pPr>
            <a:r>
              <a:rPr sz="2750" dirty="0">
                <a:latin typeface="Inter"/>
                <a:cs typeface="Inter"/>
              </a:rPr>
              <a:t>So</a:t>
            </a:r>
            <a:r>
              <a:rPr sz="2750" spc="6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gart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es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gleichmäßiger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und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wird</a:t>
            </a:r>
            <a:r>
              <a:rPr sz="2750" spc="75" dirty="0">
                <a:latin typeface="Inter"/>
                <a:cs typeface="Inter"/>
              </a:rPr>
              <a:t> </a:t>
            </a:r>
            <a:r>
              <a:rPr sz="2750" spc="-10" dirty="0">
                <a:latin typeface="Inter"/>
                <a:cs typeface="Inter"/>
              </a:rPr>
              <a:t>besonders </a:t>
            </a:r>
            <a:r>
              <a:rPr sz="2750" dirty="0">
                <a:latin typeface="Inter"/>
                <a:cs typeface="Inter"/>
              </a:rPr>
              <a:t>saftig.</a:t>
            </a:r>
            <a:r>
              <a:rPr sz="2750" spc="7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Probier's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aus,</a:t>
            </a:r>
            <a:r>
              <a:rPr sz="2750" spc="8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für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den</a:t>
            </a:r>
            <a:r>
              <a:rPr sz="2750" spc="80" dirty="0">
                <a:latin typeface="Inter"/>
                <a:cs typeface="Inter"/>
              </a:rPr>
              <a:t> </a:t>
            </a:r>
            <a:r>
              <a:rPr sz="2750" dirty="0">
                <a:latin typeface="Inter"/>
                <a:cs typeface="Inter"/>
              </a:rPr>
              <a:t>Unterschied,</a:t>
            </a:r>
            <a:r>
              <a:rPr sz="2750" spc="85" dirty="0">
                <a:latin typeface="Inter"/>
                <a:cs typeface="Inter"/>
              </a:rPr>
              <a:t> </a:t>
            </a:r>
            <a:r>
              <a:rPr sz="2750" spc="-25" dirty="0">
                <a:latin typeface="Inter"/>
                <a:cs typeface="Inter"/>
              </a:rPr>
              <a:t>den </a:t>
            </a:r>
            <a:r>
              <a:rPr sz="2750" dirty="0">
                <a:latin typeface="Inter"/>
                <a:cs typeface="Inter"/>
              </a:rPr>
              <a:t>man</a:t>
            </a:r>
            <a:r>
              <a:rPr sz="2750" spc="55" dirty="0">
                <a:latin typeface="Inter"/>
                <a:cs typeface="Inter"/>
              </a:rPr>
              <a:t> </a:t>
            </a:r>
            <a:r>
              <a:rPr sz="2750" spc="-10" dirty="0">
                <a:latin typeface="Inter"/>
                <a:cs typeface="Inter"/>
              </a:rPr>
              <a:t>schmeckt!</a:t>
            </a:r>
            <a:endParaRPr sz="275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Macintosh PowerPoint</Application>
  <PresentationFormat>Benutzerdefiniert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Calibri</vt:lpstr>
      <vt:lpstr>Inter</vt:lpstr>
      <vt:lpstr>Veneer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1:1 aGrill Social Media Vorlagen</dc:title>
  <dc:creator>Maurice Brumund</dc:creator>
  <cp:keywords>DAF-pbEBEts,BAC34S1mbmI</cp:keywords>
  <cp:lastModifiedBy>Pia | moin media</cp:lastModifiedBy>
  <cp:revision>5</cp:revision>
  <dcterms:created xsi:type="dcterms:W3CDTF">2024-03-11T16:51:23Z</dcterms:created>
  <dcterms:modified xsi:type="dcterms:W3CDTF">2024-03-12T09:19:50Z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2024-03-11T00:00:00Z</vt:filetime>
  </property>
  <property fmtid="{D5CDD505-2E9C-101B-9397-08002B2CF9AE}" pid="3" name="Creator">
    <vt:lpwstr>Canva</vt:lpwstr>
  </property>
  <property fmtid="{D5CDD505-2E9C-101B-9397-08002B2CF9AE}" pid="4" name="LastSaved">
    <vt:filetime>2024-03-11T00:00:00Z</vt:filetime>
  </property>
  <property fmtid="{D5CDD505-2E9C-101B-9397-08002B2CF9AE}" pid="5" name="Producer">
    <vt:lpwstr>Canva</vt:lpwstr>
  </property>
</Properties>
</file>