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287000" cy="18288000"/>
  <p:notesSz cx="10287000" cy="18288000"/>
  <p:defaultTextStyle>
    <a:defPPr>
      <a:defRPr kern="0"/>
    </a:def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45" d="100"/>
          <a:sy n="45" d="100"/>
        </p:scale>
        <p:origin x="3944" y="22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71525" y="5669280"/>
            <a:ext cx="8743950" cy="3840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43050" y="10241280"/>
            <a:ext cx="7200900" cy="4572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14350" y="4206240"/>
            <a:ext cx="4474845" cy="12070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297805" y="4206240"/>
            <a:ext cx="4474845" cy="12070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60" userDrawn="1">
          <p15:clr>
            <a:srgbClr val="FBAE40"/>
          </p15:clr>
        </p15:guide>
        <p15:guide id="2" pos="32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4350" y="731520"/>
            <a:ext cx="9258300" cy="2926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4350" y="4206240"/>
            <a:ext cx="9258300" cy="12070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97580" y="17007840"/>
            <a:ext cx="3291840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14350" y="17007840"/>
            <a:ext cx="2366010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406640" y="17007840"/>
            <a:ext cx="2366010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g object 16">
            <a:extLst>
              <a:ext uri="{FF2B5EF4-FFF2-40B4-BE49-F238E27FC236}">
                <a16:creationId xmlns:a16="http://schemas.microsoft.com/office/drawing/2014/main" id="{970FEACB-8D2B-8477-39DD-0CF94BFC660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86999" cy="18287999"/>
          </a:xfrm>
          <a:prstGeom prst="rect">
            <a:avLst/>
          </a:prstGeom>
        </p:spPr>
      </p:pic>
      <p:pic>
        <p:nvPicPr>
          <p:cNvPr id="18" name="Grafik 17" descr="Ein Bild, das Kreativität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1BB2E94D-F621-E2EB-A877-3783AB6C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0310574" cy="18329909"/>
          </a:xfrm>
          <a:prstGeom prst="rect">
            <a:avLst/>
          </a:prstGeom>
        </p:spPr>
      </p:pic>
      <p:pic>
        <p:nvPicPr>
          <p:cNvPr id="4" name="object 4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6303" y="2386012"/>
            <a:ext cx="3047999" cy="170497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891703" y="9162049"/>
            <a:ext cx="6854825" cy="5110373"/>
          </a:xfrm>
          <a:prstGeom prst="rect">
            <a:avLst/>
          </a:prstGeom>
        </p:spPr>
        <p:txBody>
          <a:bodyPr vert="horz" wrap="square" lIns="0" tIns="336550" rIns="0" bIns="0" rtlCol="0">
            <a:spAutoFit/>
          </a:bodyPr>
          <a:lstStyle/>
          <a:p>
            <a:pPr marL="12700" marR="5080">
              <a:lnSpc>
                <a:spcPts val="12400"/>
              </a:lnSpc>
              <a:spcBef>
                <a:spcPts val="2650"/>
              </a:spcBef>
            </a:pPr>
            <a:r>
              <a:rPr sz="12450" spc="-20" dirty="0">
                <a:solidFill>
                  <a:srgbClr val="131313"/>
                </a:solidFill>
                <a:latin typeface="Veneer"/>
                <a:cs typeface="Veneer"/>
              </a:rPr>
              <a:t>DEIN </a:t>
            </a:r>
            <a:r>
              <a:rPr sz="12450" spc="-10" dirty="0">
                <a:solidFill>
                  <a:srgbClr val="131313"/>
                </a:solidFill>
                <a:latin typeface="Veneer"/>
                <a:cs typeface="Veneer"/>
              </a:rPr>
              <a:t>ULTIMATIVER TIPP!</a:t>
            </a:r>
            <a:endParaRPr sz="4650" dirty="0">
              <a:latin typeface="Inter"/>
              <a:cs typeface="Inter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605141" y="15332812"/>
            <a:ext cx="3336608" cy="214077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91703" y="16200584"/>
            <a:ext cx="5332730" cy="58420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3650" b="1" spc="-10" dirty="0">
                <a:solidFill>
                  <a:srgbClr val="CB4E24"/>
                </a:solidFill>
                <a:latin typeface="Inter"/>
                <a:cs typeface="Inter"/>
              </a:rPr>
              <a:t>#gemeinsamgeniessen</a:t>
            </a:r>
            <a:endParaRPr sz="3650" dirty="0">
              <a:latin typeface="Inter"/>
              <a:cs typeface="Inter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4A8F457F-D4E9-5F1B-E2D1-C737ED364632}"/>
              </a:ext>
            </a:extLst>
          </p:cNvPr>
          <p:cNvSpPr txBox="1"/>
          <p:nvPr/>
        </p:nvSpPr>
        <p:spPr>
          <a:xfrm>
            <a:off x="891703" y="14266782"/>
            <a:ext cx="6854825" cy="1055417"/>
          </a:xfrm>
          <a:prstGeom prst="rect">
            <a:avLst/>
          </a:prstGeom>
        </p:spPr>
        <p:txBody>
          <a:bodyPr vert="horz" wrap="square" lIns="0" tIns="3365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sz="4650" dirty="0">
                <a:solidFill>
                  <a:srgbClr val="131313"/>
                </a:solidFill>
                <a:latin typeface="Inter"/>
                <a:cs typeface="Inter"/>
              </a:rPr>
              <a:t>Grill-</a:t>
            </a:r>
            <a:r>
              <a:rPr sz="4650" dirty="0" err="1">
                <a:solidFill>
                  <a:srgbClr val="131313"/>
                </a:solidFill>
                <a:latin typeface="Inter"/>
                <a:cs typeface="Inter"/>
              </a:rPr>
              <a:t>Profi</a:t>
            </a:r>
            <a:r>
              <a:rPr sz="4650" spc="15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650" dirty="0">
                <a:solidFill>
                  <a:srgbClr val="131313"/>
                </a:solidFill>
                <a:latin typeface="Inter"/>
                <a:cs typeface="Inter"/>
              </a:rPr>
              <a:t>in</a:t>
            </a:r>
            <a:r>
              <a:rPr sz="4650" spc="25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650" spc="-10" dirty="0">
                <a:solidFill>
                  <a:srgbClr val="131313"/>
                </a:solidFill>
                <a:latin typeface="Inter"/>
                <a:cs typeface="Inter"/>
              </a:rPr>
              <a:t>Sekunden</a:t>
            </a:r>
            <a:endParaRPr sz="4650" dirty="0">
              <a:latin typeface="Inter"/>
              <a:cs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g object 16">
            <a:extLst>
              <a:ext uri="{FF2B5EF4-FFF2-40B4-BE49-F238E27FC236}">
                <a16:creationId xmlns:a16="http://schemas.microsoft.com/office/drawing/2014/main" id="{6E03B947-A44A-6BD9-F217-D2B93E838843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86999" cy="18287999"/>
          </a:xfrm>
          <a:prstGeom prst="rect">
            <a:avLst/>
          </a:prstGeom>
        </p:spPr>
      </p:pic>
      <p:sp>
        <p:nvSpPr>
          <p:cNvPr id="2" name="object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9872340"/>
            <a:ext cx="10287000" cy="8415655"/>
          </a:xfrm>
          <a:custGeom>
            <a:avLst/>
            <a:gdLst/>
            <a:ahLst/>
            <a:cxnLst/>
            <a:rect l="l" t="t" r="r" b="b"/>
            <a:pathLst>
              <a:path w="10287000" h="8415655">
                <a:moveTo>
                  <a:pt x="10286999" y="2740613"/>
                </a:moveTo>
                <a:lnTo>
                  <a:pt x="10286999" y="8415658"/>
                </a:lnTo>
                <a:lnTo>
                  <a:pt x="0" y="8415658"/>
                </a:lnTo>
                <a:lnTo>
                  <a:pt x="0" y="3012156"/>
                </a:lnTo>
                <a:lnTo>
                  <a:pt x="8384291" y="3012156"/>
                </a:lnTo>
                <a:lnTo>
                  <a:pt x="8486159" y="3011029"/>
                </a:lnTo>
                <a:lnTo>
                  <a:pt x="8588272" y="3007983"/>
                </a:lnTo>
                <a:lnTo>
                  <a:pt x="8690607" y="3003086"/>
                </a:lnTo>
                <a:lnTo>
                  <a:pt x="8793137" y="2996406"/>
                </a:lnTo>
                <a:lnTo>
                  <a:pt x="8895840" y="2988009"/>
                </a:lnTo>
                <a:lnTo>
                  <a:pt x="8998689" y="2977963"/>
                </a:lnTo>
                <a:lnTo>
                  <a:pt x="9101660" y="2966335"/>
                </a:lnTo>
                <a:lnTo>
                  <a:pt x="9204728" y="2953192"/>
                </a:lnTo>
                <a:lnTo>
                  <a:pt x="9307869" y="2938603"/>
                </a:lnTo>
                <a:lnTo>
                  <a:pt x="9462663" y="2914153"/>
                </a:lnTo>
                <a:lnTo>
                  <a:pt x="9617480" y="2886827"/>
                </a:lnTo>
                <a:lnTo>
                  <a:pt x="9772239" y="2856850"/>
                </a:lnTo>
                <a:lnTo>
                  <a:pt x="9978348" y="2813153"/>
                </a:lnTo>
                <a:lnTo>
                  <a:pt x="10184006" y="2765688"/>
                </a:lnTo>
                <a:lnTo>
                  <a:pt x="10286999" y="2740613"/>
                </a:lnTo>
                <a:close/>
              </a:path>
              <a:path w="10287000" h="8415655">
                <a:moveTo>
                  <a:pt x="1213948" y="0"/>
                </a:moveTo>
                <a:lnTo>
                  <a:pt x="1458739" y="0"/>
                </a:lnTo>
                <a:lnTo>
                  <a:pt x="1496581" y="1127"/>
                </a:lnTo>
                <a:lnTo>
                  <a:pt x="1546284" y="3152"/>
                </a:lnTo>
                <a:lnTo>
                  <a:pt x="1596062" y="5727"/>
                </a:lnTo>
                <a:lnTo>
                  <a:pt x="1645913" y="8855"/>
                </a:lnTo>
                <a:lnTo>
                  <a:pt x="1695833" y="12539"/>
                </a:lnTo>
                <a:lnTo>
                  <a:pt x="1745817" y="16783"/>
                </a:lnTo>
                <a:lnTo>
                  <a:pt x="1795862" y="21589"/>
                </a:lnTo>
                <a:lnTo>
                  <a:pt x="1845964" y="26962"/>
                </a:lnTo>
                <a:lnTo>
                  <a:pt x="1896121" y="32904"/>
                </a:lnTo>
                <a:lnTo>
                  <a:pt x="1946327" y="39419"/>
                </a:lnTo>
                <a:lnTo>
                  <a:pt x="1996579" y="46510"/>
                </a:lnTo>
                <a:lnTo>
                  <a:pt x="2046874" y="54181"/>
                </a:lnTo>
                <a:lnTo>
                  <a:pt x="2097207" y="62434"/>
                </a:lnTo>
                <a:lnTo>
                  <a:pt x="2147576" y="71273"/>
                </a:lnTo>
                <a:lnTo>
                  <a:pt x="2197976" y="80701"/>
                </a:lnTo>
                <a:lnTo>
                  <a:pt x="2248403" y="90722"/>
                </a:lnTo>
                <a:lnTo>
                  <a:pt x="2298854" y="101338"/>
                </a:lnTo>
                <a:lnTo>
                  <a:pt x="2349326" y="112554"/>
                </a:lnTo>
                <a:lnTo>
                  <a:pt x="2399814" y="124371"/>
                </a:lnTo>
                <a:lnTo>
                  <a:pt x="2450315" y="136795"/>
                </a:lnTo>
                <a:lnTo>
                  <a:pt x="2500825" y="149827"/>
                </a:lnTo>
                <a:lnTo>
                  <a:pt x="2551340" y="163472"/>
                </a:lnTo>
                <a:lnTo>
                  <a:pt x="2601856" y="177732"/>
                </a:lnTo>
                <a:lnTo>
                  <a:pt x="2652371" y="192611"/>
                </a:lnTo>
                <a:lnTo>
                  <a:pt x="2702880" y="208112"/>
                </a:lnTo>
                <a:lnTo>
                  <a:pt x="2753379" y="224239"/>
                </a:lnTo>
                <a:lnTo>
                  <a:pt x="2803864" y="240994"/>
                </a:lnTo>
                <a:lnTo>
                  <a:pt x="2854333" y="258381"/>
                </a:lnTo>
                <a:lnTo>
                  <a:pt x="2904781" y="276404"/>
                </a:lnTo>
                <a:lnTo>
                  <a:pt x="2955205" y="295065"/>
                </a:lnTo>
                <a:lnTo>
                  <a:pt x="3005601" y="314367"/>
                </a:lnTo>
                <a:lnTo>
                  <a:pt x="3055964" y="334315"/>
                </a:lnTo>
                <a:lnTo>
                  <a:pt x="3106292" y="354911"/>
                </a:lnTo>
                <a:lnTo>
                  <a:pt x="3156581" y="376159"/>
                </a:lnTo>
                <a:lnTo>
                  <a:pt x="3206827" y="398062"/>
                </a:lnTo>
                <a:lnTo>
                  <a:pt x="3257026" y="420624"/>
                </a:lnTo>
                <a:lnTo>
                  <a:pt x="3307174" y="443846"/>
                </a:lnTo>
                <a:lnTo>
                  <a:pt x="3357269" y="467734"/>
                </a:lnTo>
                <a:lnTo>
                  <a:pt x="3407305" y="492290"/>
                </a:lnTo>
                <a:lnTo>
                  <a:pt x="3447362" y="512511"/>
                </a:lnTo>
                <a:lnTo>
                  <a:pt x="3486984" y="533071"/>
                </a:lnTo>
                <a:lnTo>
                  <a:pt x="3526182" y="553961"/>
                </a:lnTo>
                <a:lnTo>
                  <a:pt x="3564968" y="575172"/>
                </a:lnTo>
                <a:lnTo>
                  <a:pt x="3603352" y="596697"/>
                </a:lnTo>
                <a:lnTo>
                  <a:pt x="3641346" y="618527"/>
                </a:lnTo>
                <a:lnTo>
                  <a:pt x="3678961" y="640654"/>
                </a:lnTo>
                <a:lnTo>
                  <a:pt x="3716209" y="663070"/>
                </a:lnTo>
                <a:lnTo>
                  <a:pt x="3753101" y="685766"/>
                </a:lnTo>
                <a:lnTo>
                  <a:pt x="3789649" y="708735"/>
                </a:lnTo>
                <a:lnTo>
                  <a:pt x="3825864" y="731967"/>
                </a:lnTo>
                <a:lnTo>
                  <a:pt x="3861756" y="755455"/>
                </a:lnTo>
                <a:lnTo>
                  <a:pt x="3897339" y="779190"/>
                </a:lnTo>
                <a:lnTo>
                  <a:pt x="3932622" y="803165"/>
                </a:lnTo>
                <a:lnTo>
                  <a:pt x="3967618" y="827370"/>
                </a:lnTo>
                <a:lnTo>
                  <a:pt x="4002337" y="851798"/>
                </a:lnTo>
                <a:lnTo>
                  <a:pt x="4036792" y="876440"/>
                </a:lnTo>
                <a:lnTo>
                  <a:pt x="4070993" y="901289"/>
                </a:lnTo>
                <a:lnTo>
                  <a:pt x="4104951" y="926335"/>
                </a:lnTo>
                <a:lnTo>
                  <a:pt x="4138679" y="951570"/>
                </a:lnTo>
                <a:lnTo>
                  <a:pt x="4205487" y="1002577"/>
                </a:lnTo>
                <a:lnTo>
                  <a:pt x="4271508" y="1054243"/>
                </a:lnTo>
                <a:lnTo>
                  <a:pt x="4336833" y="1106502"/>
                </a:lnTo>
                <a:lnTo>
                  <a:pt x="4401553" y="1159288"/>
                </a:lnTo>
                <a:lnTo>
                  <a:pt x="4465759" y="1212534"/>
                </a:lnTo>
                <a:lnTo>
                  <a:pt x="4592990" y="1320145"/>
                </a:lnTo>
                <a:lnTo>
                  <a:pt x="4908431" y="1592608"/>
                </a:lnTo>
                <a:lnTo>
                  <a:pt x="5099523" y="1755797"/>
                </a:lnTo>
                <a:lnTo>
                  <a:pt x="5196555" y="1836604"/>
                </a:lnTo>
                <a:lnTo>
                  <a:pt x="5262002" y="1890033"/>
                </a:lnTo>
                <a:lnTo>
                  <a:pt x="5328161" y="1943030"/>
                </a:lnTo>
                <a:lnTo>
                  <a:pt x="5395125" y="1995529"/>
                </a:lnTo>
                <a:lnTo>
                  <a:pt x="5462983" y="2047464"/>
                </a:lnTo>
                <a:lnTo>
                  <a:pt x="5497276" y="2073199"/>
                </a:lnTo>
                <a:lnTo>
                  <a:pt x="5531827" y="2098769"/>
                </a:lnTo>
                <a:lnTo>
                  <a:pt x="5566647" y="2124165"/>
                </a:lnTo>
                <a:lnTo>
                  <a:pt x="5601747" y="2149378"/>
                </a:lnTo>
                <a:lnTo>
                  <a:pt x="5637140" y="2174401"/>
                </a:lnTo>
                <a:lnTo>
                  <a:pt x="5672835" y="2199226"/>
                </a:lnTo>
                <a:lnTo>
                  <a:pt x="5708846" y="2223843"/>
                </a:lnTo>
                <a:lnTo>
                  <a:pt x="5745182" y="2248245"/>
                </a:lnTo>
                <a:lnTo>
                  <a:pt x="5781855" y="2272423"/>
                </a:lnTo>
                <a:lnTo>
                  <a:pt x="5818877" y="2296369"/>
                </a:lnTo>
                <a:lnTo>
                  <a:pt x="5856260" y="2320075"/>
                </a:lnTo>
                <a:lnTo>
                  <a:pt x="5894013" y="2343533"/>
                </a:lnTo>
                <a:lnTo>
                  <a:pt x="5932150" y="2366735"/>
                </a:lnTo>
                <a:lnTo>
                  <a:pt x="5970681" y="2389671"/>
                </a:lnTo>
                <a:lnTo>
                  <a:pt x="6009617" y="2412334"/>
                </a:lnTo>
                <a:lnTo>
                  <a:pt x="6048970" y="2434716"/>
                </a:lnTo>
                <a:lnTo>
                  <a:pt x="6088751" y="2456808"/>
                </a:lnTo>
                <a:lnTo>
                  <a:pt x="6128972" y="2478602"/>
                </a:lnTo>
                <a:lnTo>
                  <a:pt x="6169644" y="2500090"/>
                </a:lnTo>
                <a:lnTo>
                  <a:pt x="6210778" y="2521264"/>
                </a:lnTo>
                <a:lnTo>
                  <a:pt x="6252386" y="2542115"/>
                </a:lnTo>
                <a:lnTo>
                  <a:pt x="6294479" y="2562634"/>
                </a:lnTo>
                <a:lnTo>
                  <a:pt x="6337068" y="2582815"/>
                </a:lnTo>
                <a:lnTo>
                  <a:pt x="6380165" y="2602648"/>
                </a:lnTo>
                <a:lnTo>
                  <a:pt x="6423782" y="2622125"/>
                </a:lnTo>
                <a:lnTo>
                  <a:pt x="6467929" y="2641238"/>
                </a:lnTo>
                <a:lnTo>
                  <a:pt x="6512617" y="2659979"/>
                </a:lnTo>
                <a:lnTo>
                  <a:pt x="6557859" y="2678340"/>
                </a:lnTo>
                <a:lnTo>
                  <a:pt x="6603666" y="2696311"/>
                </a:lnTo>
                <a:lnTo>
                  <a:pt x="6650048" y="2713886"/>
                </a:lnTo>
                <a:lnTo>
                  <a:pt x="6697018" y="2731055"/>
                </a:lnTo>
                <a:lnTo>
                  <a:pt x="6744587" y="2747810"/>
                </a:lnTo>
                <a:lnTo>
                  <a:pt x="6792766" y="2764144"/>
                </a:lnTo>
                <a:lnTo>
                  <a:pt x="6841566" y="2780047"/>
                </a:lnTo>
                <a:lnTo>
                  <a:pt x="6890999" y="2795512"/>
                </a:lnTo>
                <a:lnTo>
                  <a:pt x="6941076" y="2810530"/>
                </a:lnTo>
                <a:lnTo>
                  <a:pt x="6991808" y="2825094"/>
                </a:lnTo>
                <a:lnTo>
                  <a:pt x="7043208" y="2839194"/>
                </a:lnTo>
                <a:lnTo>
                  <a:pt x="7095286" y="2852823"/>
                </a:lnTo>
                <a:lnTo>
                  <a:pt x="7148053" y="2865972"/>
                </a:lnTo>
                <a:lnTo>
                  <a:pt x="7201521" y="2878633"/>
                </a:lnTo>
                <a:lnTo>
                  <a:pt x="7255702" y="2890797"/>
                </a:lnTo>
                <a:lnTo>
                  <a:pt x="7310606" y="2902458"/>
                </a:lnTo>
                <a:lnTo>
                  <a:pt x="7366246" y="2913605"/>
                </a:lnTo>
                <a:lnTo>
                  <a:pt x="7422632" y="2924232"/>
                </a:lnTo>
                <a:lnTo>
                  <a:pt x="7479775" y="2934329"/>
                </a:lnTo>
                <a:lnTo>
                  <a:pt x="7537688" y="2943888"/>
                </a:lnTo>
                <a:lnTo>
                  <a:pt x="7596382" y="2952902"/>
                </a:lnTo>
                <a:lnTo>
                  <a:pt x="7655867" y="2961362"/>
                </a:lnTo>
                <a:lnTo>
                  <a:pt x="7716156" y="2969259"/>
                </a:lnTo>
                <a:lnTo>
                  <a:pt x="7777259" y="2976586"/>
                </a:lnTo>
                <a:lnTo>
                  <a:pt x="7839188" y="2983334"/>
                </a:lnTo>
                <a:lnTo>
                  <a:pt x="7901954" y="2989495"/>
                </a:lnTo>
                <a:lnTo>
                  <a:pt x="7965570" y="2995060"/>
                </a:lnTo>
                <a:lnTo>
                  <a:pt x="8030045" y="3000022"/>
                </a:lnTo>
                <a:lnTo>
                  <a:pt x="8080408" y="3003354"/>
                </a:lnTo>
                <a:lnTo>
                  <a:pt x="8130858" y="3006140"/>
                </a:lnTo>
                <a:lnTo>
                  <a:pt x="8181391" y="3008386"/>
                </a:lnTo>
                <a:lnTo>
                  <a:pt x="8232004" y="3010103"/>
                </a:lnTo>
                <a:lnTo>
                  <a:pt x="8282693" y="3011298"/>
                </a:lnTo>
                <a:lnTo>
                  <a:pt x="8384291" y="3012156"/>
                </a:lnTo>
                <a:lnTo>
                  <a:pt x="0" y="3012156"/>
                </a:lnTo>
                <a:lnTo>
                  <a:pt x="0" y="197270"/>
                </a:lnTo>
                <a:lnTo>
                  <a:pt x="13747" y="193074"/>
                </a:lnTo>
                <a:lnTo>
                  <a:pt x="59251" y="179688"/>
                </a:lnTo>
                <a:lnTo>
                  <a:pt x="104947" y="166751"/>
                </a:lnTo>
                <a:lnTo>
                  <a:pt x="150831" y="154264"/>
                </a:lnTo>
                <a:lnTo>
                  <a:pt x="196898" y="142232"/>
                </a:lnTo>
                <a:lnTo>
                  <a:pt x="243145" y="130658"/>
                </a:lnTo>
                <a:lnTo>
                  <a:pt x="289568" y="119544"/>
                </a:lnTo>
                <a:lnTo>
                  <a:pt x="336164" y="108895"/>
                </a:lnTo>
                <a:lnTo>
                  <a:pt x="382929" y="98713"/>
                </a:lnTo>
                <a:lnTo>
                  <a:pt x="429859" y="89002"/>
                </a:lnTo>
                <a:lnTo>
                  <a:pt x="476951" y="79765"/>
                </a:lnTo>
                <a:lnTo>
                  <a:pt x="524200" y="71005"/>
                </a:lnTo>
                <a:lnTo>
                  <a:pt x="571603" y="62726"/>
                </a:lnTo>
                <a:lnTo>
                  <a:pt x="619157" y="54931"/>
                </a:lnTo>
                <a:lnTo>
                  <a:pt x="666857" y="47624"/>
                </a:lnTo>
                <a:lnTo>
                  <a:pt x="714700" y="40806"/>
                </a:lnTo>
                <a:lnTo>
                  <a:pt x="762682" y="34483"/>
                </a:lnTo>
                <a:lnTo>
                  <a:pt x="810799" y="28657"/>
                </a:lnTo>
                <a:lnTo>
                  <a:pt x="859048" y="23331"/>
                </a:lnTo>
                <a:lnTo>
                  <a:pt x="907426" y="18509"/>
                </a:lnTo>
                <a:lnTo>
                  <a:pt x="955927" y="14193"/>
                </a:lnTo>
                <a:lnTo>
                  <a:pt x="1004549" y="10388"/>
                </a:lnTo>
                <a:lnTo>
                  <a:pt x="1053288" y="7097"/>
                </a:lnTo>
                <a:lnTo>
                  <a:pt x="1102140" y="4322"/>
                </a:lnTo>
                <a:lnTo>
                  <a:pt x="1151101" y="2068"/>
                </a:lnTo>
                <a:lnTo>
                  <a:pt x="1200168" y="337"/>
                </a:lnTo>
                <a:lnTo>
                  <a:pt x="1213948" y="0"/>
                </a:lnTo>
                <a:close/>
              </a:path>
            </a:pathLst>
          </a:custGeom>
          <a:solidFill>
            <a:srgbClr val="FFFFFF">
              <a:alpha val="8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29153" y="13409166"/>
            <a:ext cx="8319770" cy="13360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183640" algn="l">
              <a:lnSpc>
                <a:spcPct val="107400"/>
              </a:lnSpc>
              <a:spcBef>
                <a:spcPts val="100"/>
              </a:spcBef>
            </a:pPr>
            <a:r>
              <a:rPr sz="4150" b="1" dirty="0">
                <a:solidFill>
                  <a:srgbClr val="131313"/>
                </a:solidFill>
                <a:latin typeface="Inter"/>
                <a:cs typeface="Inter"/>
              </a:rPr>
              <a:t>Lass</a:t>
            </a:r>
            <a:r>
              <a:rPr sz="4150" b="1" spc="-15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150" b="1" dirty="0">
                <a:solidFill>
                  <a:srgbClr val="131313"/>
                </a:solidFill>
                <a:latin typeface="Inter"/>
                <a:cs typeface="Inter"/>
              </a:rPr>
              <a:t>das</a:t>
            </a:r>
            <a:r>
              <a:rPr sz="4150" b="1" spc="-1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150" b="1" dirty="0">
                <a:solidFill>
                  <a:srgbClr val="131313"/>
                </a:solidFill>
                <a:latin typeface="Inter"/>
                <a:cs typeface="Inter"/>
              </a:rPr>
              <a:t>Grillgut</a:t>
            </a:r>
            <a:r>
              <a:rPr sz="4150" b="1" spc="-1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150" b="1" dirty="0">
                <a:solidFill>
                  <a:srgbClr val="131313"/>
                </a:solidFill>
                <a:latin typeface="Inter"/>
                <a:cs typeface="Inter"/>
              </a:rPr>
              <a:t>vorher</a:t>
            </a:r>
            <a:r>
              <a:rPr sz="4150" b="1" spc="-1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150" b="1" spc="-25" dirty="0">
                <a:solidFill>
                  <a:srgbClr val="131313"/>
                </a:solidFill>
                <a:latin typeface="Inter"/>
                <a:cs typeface="Inter"/>
              </a:rPr>
              <a:t>auf </a:t>
            </a:r>
            <a:r>
              <a:rPr sz="4150" b="1" dirty="0">
                <a:solidFill>
                  <a:srgbClr val="131313"/>
                </a:solidFill>
                <a:latin typeface="Inter"/>
                <a:cs typeface="Inter"/>
              </a:rPr>
              <a:t>Raumtemperatur</a:t>
            </a:r>
            <a:r>
              <a:rPr sz="4150" b="1" spc="-85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150" b="1" spc="-10" dirty="0" err="1">
                <a:solidFill>
                  <a:srgbClr val="131313"/>
                </a:solidFill>
                <a:latin typeface="Inter"/>
                <a:cs typeface="Inter"/>
              </a:rPr>
              <a:t>kommen</a:t>
            </a:r>
            <a:r>
              <a:rPr sz="4150" b="1" spc="-10" dirty="0">
                <a:solidFill>
                  <a:srgbClr val="131313"/>
                </a:solidFill>
                <a:latin typeface="Inter"/>
                <a:cs typeface="Inter"/>
              </a:rPr>
              <a:t>!</a:t>
            </a:r>
            <a:endParaRPr sz="3050" dirty="0">
              <a:latin typeface="Inter"/>
              <a:cs typeface="Inter"/>
            </a:endParaRPr>
          </a:p>
        </p:txBody>
      </p:sp>
      <p:pic>
        <p:nvPicPr>
          <p:cNvPr id="4" name="object 4"/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1853" y="11117318"/>
            <a:ext cx="2895599" cy="1619249"/>
          </a:xfrm>
          <a:prstGeom prst="rect">
            <a:avLst/>
          </a:prstGeom>
        </p:spPr>
      </p:pic>
      <p:sp>
        <p:nvSpPr>
          <p:cNvPr id="7" name="object 3">
            <a:extLst>
              <a:ext uri="{FF2B5EF4-FFF2-40B4-BE49-F238E27FC236}">
                <a16:creationId xmlns:a16="http://schemas.microsoft.com/office/drawing/2014/main" id="{70527709-51C9-56FE-84E7-D10129C1C050}"/>
              </a:ext>
            </a:extLst>
          </p:cNvPr>
          <p:cNvSpPr txBox="1"/>
          <p:nvPr/>
        </p:nvSpPr>
        <p:spPr>
          <a:xfrm>
            <a:off x="929153" y="15163800"/>
            <a:ext cx="8319770" cy="1590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>
              <a:lnSpc>
                <a:spcPct val="114799"/>
              </a:lnSpc>
              <a:spcBef>
                <a:spcPts val="2930"/>
              </a:spcBef>
            </a:pPr>
            <a:r>
              <a:rPr sz="3050" dirty="0">
                <a:latin typeface="Inter"/>
                <a:cs typeface="Inter"/>
              </a:rPr>
              <a:t>So</a:t>
            </a:r>
            <a:r>
              <a:rPr sz="3050" spc="-55" dirty="0">
                <a:latin typeface="Inter"/>
                <a:cs typeface="Inter"/>
              </a:rPr>
              <a:t> </a:t>
            </a:r>
            <a:r>
              <a:rPr sz="3050" dirty="0">
                <a:latin typeface="Inter"/>
                <a:cs typeface="Inter"/>
              </a:rPr>
              <a:t>gart</a:t>
            </a:r>
            <a:r>
              <a:rPr sz="3050" spc="-55" dirty="0">
                <a:latin typeface="Inter"/>
                <a:cs typeface="Inter"/>
              </a:rPr>
              <a:t> </a:t>
            </a:r>
            <a:r>
              <a:rPr sz="3050" dirty="0">
                <a:latin typeface="Inter"/>
                <a:cs typeface="Inter"/>
              </a:rPr>
              <a:t>es</a:t>
            </a:r>
            <a:r>
              <a:rPr sz="3050" spc="-50" dirty="0">
                <a:latin typeface="Inter"/>
                <a:cs typeface="Inter"/>
              </a:rPr>
              <a:t> </a:t>
            </a:r>
            <a:r>
              <a:rPr sz="3050" spc="-10" dirty="0">
                <a:latin typeface="Inter"/>
                <a:cs typeface="Inter"/>
              </a:rPr>
              <a:t>gleichmäßiger</a:t>
            </a:r>
            <a:r>
              <a:rPr sz="3050" spc="-55" dirty="0">
                <a:latin typeface="Inter"/>
                <a:cs typeface="Inter"/>
              </a:rPr>
              <a:t> </a:t>
            </a:r>
            <a:r>
              <a:rPr sz="3050" dirty="0">
                <a:latin typeface="Inter"/>
                <a:cs typeface="Inter"/>
              </a:rPr>
              <a:t>und</a:t>
            </a:r>
            <a:r>
              <a:rPr sz="3050" spc="-55" dirty="0">
                <a:latin typeface="Inter"/>
                <a:cs typeface="Inter"/>
              </a:rPr>
              <a:t> </a:t>
            </a:r>
            <a:r>
              <a:rPr sz="3050" dirty="0">
                <a:latin typeface="Inter"/>
                <a:cs typeface="Inter"/>
              </a:rPr>
              <a:t>wird</a:t>
            </a:r>
            <a:r>
              <a:rPr sz="3050" spc="-50" dirty="0">
                <a:latin typeface="Inter"/>
                <a:cs typeface="Inter"/>
              </a:rPr>
              <a:t> </a:t>
            </a:r>
            <a:r>
              <a:rPr sz="3050" spc="-10" dirty="0">
                <a:latin typeface="Inter"/>
                <a:cs typeface="Inter"/>
              </a:rPr>
              <a:t>besonders </a:t>
            </a:r>
            <a:r>
              <a:rPr sz="3050" dirty="0">
                <a:latin typeface="Inter"/>
                <a:cs typeface="Inter"/>
              </a:rPr>
              <a:t>saftig.</a:t>
            </a:r>
            <a:r>
              <a:rPr sz="3050" spc="-70" dirty="0">
                <a:latin typeface="Inter"/>
                <a:cs typeface="Inter"/>
              </a:rPr>
              <a:t> </a:t>
            </a:r>
            <a:r>
              <a:rPr sz="3050" dirty="0">
                <a:latin typeface="Inter"/>
                <a:cs typeface="Inter"/>
              </a:rPr>
              <a:t>Probier's</a:t>
            </a:r>
            <a:r>
              <a:rPr sz="3050" spc="-70" dirty="0">
                <a:latin typeface="Inter"/>
                <a:cs typeface="Inter"/>
              </a:rPr>
              <a:t> </a:t>
            </a:r>
            <a:r>
              <a:rPr sz="3050" dirty="0">
                <a:latin typeface="Inter"/>
                <a:cs typeface="Inter"/>
              </a:rPr>
              <a:t>aus,</a:t>
            </a:r>
            <a:r>
              <a:rPr sz="3050" spc="-70" dirty="0">
                <a:latin typeface="Inter"/>
                <a:cs typeface="Inter"/>
              </a:rPr>
              <a:t> </a:t>
            </a:r>
            <a:r>
              <a:rPr sz="3050" dirty="0">
                <a:latin typeface="Inter"/>
                <a:cs typeface="Inter"/>
              </a:rPr>
              <a:t>für</a:t>
            </a:r>
            <a:r>
              <a:rPr sz="3050" spc="-65" dirty="0">
                <a:latin typeface="Inter"/>
                <a:cs typeface="Inter"/>
              </a:rPr>
              <a:t> </a:t>
            </a:r>
            <a:r>
              <a:rPr sz="3050" dirty="0">
                <a:latin typeface="Inter"/>
                <a:cs typeface="Inter"/>
              </a:rPr>
              <a:t>den</a:t>
            </a:r>
            <a:r>
              <a:rPr sz="3050" spc="-70" dirty="0">
                <a:latin typeface="Inter"/>
                <a:cs typeface="Inter"/>
              </a:rPr>
              <a:t> </a:t>
            </a:r>
            <a:r>
              <a:rPr sz="3050" spc="-10" dirty="0">
                <a:latin typeface="Inter"/>
                <a:cs typeface="Inter"/>
              </a:rPr>
              <a:t>Unterschied, </a:t>
            </a:r>
            <a:r>
              <a:rPr sz="3050" dirty="0">
                <a:latin typeface="Inter"/>
                <a:cs typeface="Inter"/>
              </a:rPr>
              <a:t>den</a:t>
            </a:r>
            <a:r>
              <a:rPr sz="3050" spc="-65" dirty="0">
                <a:latin typeface="Inter"/>
                <a:cs typeface="Inter"/>
              </a:rPr>
              <a:t> </a:t>
            </a:r>
            <a:r>
              <a:rPr sz="3050" dirty="0">
                <a:latin typeface="Inter"/>
                <a:cs typeface="Inter"/>
              </a:rPr>
              <a:t>man</a:t>
            </a:r>
            <a:r>
              <a:rPr sz="3050" spc="-65" dirty="0">
                <a:latin typeface="Inter"/>
                <a:cs typeface="Inter"/>
              </a:rPr>
              <a:t> </a:t>
            </a:r>
            <a:r>
              <a:rPr sz="3050" spc="-10" dirty="0">
                <a:latin typeface="Inter"/>
                <a:cs typeface="Inter"/>
              </a:rPr>
              <a:t>schmeckt!</a:t>
            </a:r>
            <a:endParaRPr sz="3050" dirty="0">
              <a:latin typeface="Inter"/>
              <a:cs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Application>Microsoft Macintosh PowerPoint</Application>
  <PresentationFormat>Benutzerdefiniert</PresentationFormat>
  <Paragraphs>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Calibri</vt:lpstr>
      <vt:lpstr>Inter</vt:lpstr>
      <vt:lpstr>Veneer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9:16 aGrill Social Media Vorlagen (1080 x 1920 px)</dc:title>
  <dc:creator>Maurice Brumund</dc:creator>
  <cp:keywords>DAF_NraPO1U,BAC34S1mbmI</cp:keywords>
  <cp:lastModifiedBy>Pia | moin media</cp:lastModifiedBy>
  <cp:revision>4</cp:revision>
  <dcterms:created xsi:type="dcterms:W3CDTF">2024-03-11T17:14:14Z</dcterms:created>
  <dcterms:modified xsi:type="dcterms:W3CDTF">2024-03-12T09:20:28Z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2024-03-11T00:00:00Z</vt:filetime>
  </property>
  <property fmtid="{D5CDD505-2E9C-101B-9397-08002B2CF9AE}" pid="3" name="Creator">
    <vt:lpwstr>Canva</vt:lpwstr>
  </property>
  <property fmtid="{D5CDD505-2E9C-101B-9397-08002B2CF9AE}" pid="4" name="LastSaved">
    <vt:filetime>2024-03-11T00:00:00Z</vt:filetime>
  </property>
  <property fmtid="{D5CDD505-2E9C-101B-9397-08002B2CF9AE}" pid="5" name="Producer">
    <vt:lpwstr>Canva</vt:lpwstr>
  </property>
</Properties>
</file>